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32" r:id="rId1"/>
    <p:sldMasterId id="2147484193" r:id="rId2"/>
  </p:sldMasterIdLst>
  <p:notesMasterIdLst>
    <p:notesMasterId r:id="rId19"/>
  </p:notesMasterIdLst>
  <p:handoutMasterIdLst>
    <p:handoutMasterId r:id="rId20"/>
  </p:handoutMasterIdLst>
  <p:sldIdLst>
    <p:sldId id="4012" r:id="rId3"/>
    <p:sldId id="4007" r:id="rId4"/>
    <p:sldId id="2341" r:id="rId5"/>
    <p:sldId id="4017" r:id="rId6"/>
    <p:sldId id="2272" r:id="rId7"/>
    <p:sldId id="4008" r:id="rId8"/>
    <p:sldId id="4018" r:id="rId9"/>
    <p:sldId id="3319" r:id="rId10"/>
    <p:sldId id="4009" r:id="rId11"/>
    <p:sldId id="4011" r:id="rId12"/>
    <p:sldId id="291" r:id="rId13"/>
    <p:sldId id="283" r:id="rId14"/>
    <p:sldId id="285" r:id="rId15"/>
    <p:sldId id="4010" r:id="rId16"/>
    <p:sldId id="4013" r:id="rId17"/>
    <p:sldId id="234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C27D"/>
    <a:srgbClr val="103D6B"/>
    <a:srgbClr val="19456B"/>
    <a:srgbClr val="003061"/>
    <a:srgbClr val="9EBE74"/>
    <a:srgbClr val="74C680"/>
    <a:srgbClr val="6CB435"/>
    <a:srgbClr val="FCFEFC"/>
    <a:srgbClr val="44862F"/>
    <a:srgbClr val="0031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98" autoAdjust="0"/>
    <p:restoredTop sz="86407" autoAdjust="0"/>
  </p:normalViewPr>
  <p:slideViewPr>
    <p:cSldViewPr snapToGrid="0" snapToObjects="1">
      <p:cViewPr varScale="1">
        <p:scale>
          <a:sx n="57" d="100"/>
          <a:sy n="57" d="100"/>
        </p:scale>
        <p:origin x="1028" y="28"/>
      </p:cViewPr>
      <p:guideLst/>
    </p:cSldViewPr>
  </p:slideViewPr>
  <p:outlineViewPr>
    <p:cViewPr>
      <p:scale>
        <a:sx n="60" d="100"/>
        <a:sy n="60" d="100"/>
      </p:scale>
      <p:origin x="0" y="-64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8" d="100"/>
        <a:sy n="58" d="100"/>
      </p:scale>
      <p:origin x="0" y="0"/>
    </p:cViewPr>
  </p:sorterViewPr>
  <p:notesViewPr>
    <p:cSldViewPr snapToGrid="0" snapToObjects="1" showGuides="1">
      <p:cViewPr varScale="1">
        <p:scale>
          <a:sx n="80" d="100"/>
          <a:sy n="80" d="100"/>
        </p:scale>
        <p:origin x="3408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3C40D67-B634-F042-B1A6-E0CAAA7B68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Nunito Sans ExtraLight" pitchFamily="2" charset="77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0C43FE-13DA-1F4D-A893-75A63BEC300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AA0C3-E836-154A-8836-7C084C6AB4EB}" type="datetimeFigureOut">
              <a:rPr lang="en-US" smtClean="0">
                <a:latin typeface="Nunito Sans ExtraLight" pitchFamily="2" charset="77"/>
              </a:rPr>
              <a:t>12/23/2024</a:t>
            </a:fld>
            <a:endParaRPr lang="en-US" dirty="0">
              <a:latin typeface="Nunito Sans ExtraLight" pitchFamily="2" charset="77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44BCD6-177C-964E-B7BE-8250B6014DF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Nunito Sans ExtraLight" pitchFamily="2" charset="77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C6C0AA-FFED-434F-BB63-1CDFCC7B087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515C9B-A291-D94E-B58F-94CE562E1E4D}" type="slidenum">
              <a:rPr lang="en-US" smtClean="0">
                <a:latin typeface="Nunito Sans ExtraLight" pitchFamily="2" charset="77"/>
              </a:rPr>
              <a:t>‹#›</a:t>
            </a:fld>
            <a:endParaRPr lang="en-US" dirty="0">
              <a:latin typeface="Nunito Sans Extra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392191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1" i="0">
                <a:latin typeface="Nunito Sans SemiBold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1" i="0">
                <a:latin typeface="Nunito Sans SemiBold" pitchFamily="2" charset="77"/>
              </a:defRPr>
            </a:lvl1pPr>
          </a:lstStyle>
          <a:p>
            <a:fld id="{EFC10EE1-B198-C942-8235-326C972CBB30}" type="datetimeFigureOut">
              <a:rPr lang="en-US" smtClean="0"/>
              <a:pPr/>
              <a:t>12/23/2024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1" i="0">
                <a:latin typeface="Nunito Sans SemiBold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1" i="0">
                <a:latin typeface="Nunito Sans SemiBold" pitchFamily="2" charset="77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09" rtl="0" eaLnBrk="1" latinLnBrk="0" hangingPunct="1">
      <a:defRPr sz="1200" b="1" i="0" kern="1200">
        <a:solidFill>
          <a:schemeClr val="tx1"/>
        </a:solidFill>
        <a:latin typeface="Nunito Sans SemiBold" pitchFamily="2" charset="77"/>
        <a:ea typeface="+mn-ea"/>
        <a:cs typeface="+mn-cs"/>
      </a:defRPr>
    </a:lvl1pPr>
    <a:lvl2pPr marL="457109" algn="l" defTabSz="457109" rtl="0" eaLnBrk="1" latinLnBrk="0" hangingPunct="1">
      <a:defRPr sz="1200" b="1" i="0" kern="1200">
        <a:solidFill>
          <a:schemeClr val="tx1"/>
        </a:solidFill>
        <a:latin typeface="Nunito Sans SemiBold" pitchFamily="2" charset="77"/>
        <a:ea typeface="+mn-ea"/>
        <a:cs typeface="+mn-cs"/>
      </a:defRPr>
    </a:lvl2pPr>
    <a:lvl3pPr marL="914217" algn="l" defTabSz="457109" rtl="0" eaLnBrk="1" latinLnBrk="0" hangingPunct="1">
      <a:defRPr sz="1200" b="1" i="0" kern="1200">
        <a:solidFill>
          <a:schemeClr val="tx1"/>
        </a:solidFill>
        <a:latin typeface="Nunito Sans SemiBold" pitchFamily="2" charset="77"/>
        <a:ea typeface="+mn-ea"/>
        <a:cs typeface="+mn-cs"/>
      </a:defRPr>
    </a:lvl3pPr>
    <a:lvl4pPr marL="1371326" algn="l" defTabSz="457109" rtl="0" eaLnBrk="1" latinLnBrk="0" hangingPunct="1">
      <a:defRPr sz="1200" b="1" i="0" kern="1200">
        <a:solidFill>
          <a:schemeClr val="tx1"/>
        </a:solidFill>
        <a:latin typeface="Nunito Sans SemiBold" pitchFamily="2" charset="77"/>
        <a:ea typeface="+mn-ea"/>
        <a:cs typeface="+mn-cs"/>
      </a:defRPr>
    </a:lvl4pPr>
    <a:lvl5pPr marL="1828434" algn="l" defTabSz="457109" rtl="0" eaLnBrk="1" latinLnBrk="0" hangingPunct="1">
      <a:defRPr sz="1200" b="1" i="0" kern="1200">
        <a:solidFill>
          <a:schemeClr val="tx1"/>
        </a:solidFill>
        <a:latin typeface="Nunito Sans SemiBold" pitchFamily="2" charset="77"/>
        <a:ea typeface="+mn-ea"/>
        <a:cs typeface="+mn-cs"/>
      </a:defRPr>
    </a:lvl5pPr>
    <a:lvl6pPr marL="2285543" algn="l" defTabSz="4571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52" algn="l" defTabSz="4571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60" algn="l" defTabSz="4571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69" algn="l" defTabSz="4571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7BD35B7-DAF1-5B4D-94FA-36B61FD74AC4}" type="slidenum">
              <a:rPr lang="en-US" altLang="x-none"/>
              <a:pPr/>
              <a:t>2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8975" y="1143000"/>
            <a:ext cx="547528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 b="0" dirty="0"/>
          </a:p>
        </p:txBody>
      </p:sp>
    </p:spTree>
    <p:extLst>
      <p:ext uri="{BB962C8B-B14F-4D97-AF65-F5344CB8AC3E}">
        <p14:creationId xmlns:p14="http://schemas.microsoft.com/office/powerpoint/2010/main" val="3457011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DC0BE5-8237-434B-AB26-F93C2EF449B3}" type="slidenum">
              <a:rPr lang="en-US" altLang="x-none"/>
              <a:pPr/>
              <a:t>3</a:t>
            </a:fld>
            <a:endParaRPr lang="en-US" altLang="x-none"/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7388" y="1143000"/>
            <a:ext cx="5481637" cy="3084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4813" cy="3598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https://unsplash.com/photos/IgUR1iX0mqM</a:t>
            </a:r>
          </a:p>
        </p:txBody>
      </p:sp>
    </p:spTree>
    <p:extLst>
      <p:ext uri="{BB962C8B-B14F-4D97-AF65-F5344CB8AC3E}">
        <p14:creationId xmlns:p14="http://schemas.microsoft.com/office/powerpoint/2010/main" val="1222482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https://unsplash.com/photos/BpTMNN9JSmQ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073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026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580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5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sz="15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5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Factory delivers additional services and skills as necessary</a:t>
            </a:r>
          </a:p>
          <a:p>
            <a:r>
              <a:rPr lang="en-US" sz="15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Roles and Skills</a:t>
            </a:r>
          </a:p>
          <a:p>
            <a:r>
              <a:rPr lang="en-US" sz="15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Career Path</a:t>
            </a:r>
          </a:p>
          <a:p>
            <a:r>
              <a:rPr lang="en-US" sz="15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Bootcamp</a:t>
            </a:r>
          </a:p>
          <a:p>
            <a:r>
              <a:rPr lang="en-US" sz="15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Ring-fenced capacity</a:t>
            </a:r>
          </a:p>
          <a:p>
            <a:r>
              <a:rPr lang="en-US" sz="15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Assessments</a:t>
            </a:r>
          </a:p>
          <a:p>
            <a:r>
              <a:rPr lang="en-US" sz="15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Delivery</a:t>
            </a:r>
          </a:p>
          <a:p>
            <a:r>
              <a:rPr lang="en-US" sz="15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Solution Architecting</a:t>
            </a:r>
          </a:p>
          <a:p>
            <a:pPr lvl="0"/>
            <a:endParaRPr lang="en-US" sz="15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30E00-F51C-485B-A9C4-779BEAFB1F4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8340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92C09-4E54-4DBF-8BAE-02EC909A1D4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015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DC0BE5-8237-434B-AB26-F93C2EF449B3}" type="slidenum">
              <a:rPr lang="en-US" altLang="x-none"/>
              <a:pPr/>
              <a:t>16</a:t>
            </a:fld>
            <a:endParaRPr lang="en-US" altLang="x-none"/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7388" y="1143000"/>
            <a:ext cx="5481637" cy="3084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4813" cy="3598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 b="0" dirty="0"/>
          </a:p>
        </p:txBody>
      </p:sp>
    </p:spTree>
    <p:extLst>
      <p:ext uri="{BB962C8B-B14F-4D97-AF65-F5344CB8AC3E}">
        <p14:creationId xmlns:p14="http://schemas.microsoft.com/office/powerpoint/2010/main" val="388634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F703EAF-9238-4E71-84FB-34C327547F45}"/>
              </a:ext>
            </a:extLst>
          </p:cNvPr>
          <p:cNvSpPr/>
          <p:nvPr userDrawn="1"/>
        </p:nvSpPr>
        <p:spPr>
          <a:xfrm>
            <a:off x="2363498" y="6298575"/>
            <a:ext cx="582536" cy="32873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61E5A85-4D43-4DEC-8E2A-50E8BB553CDA}"/>
              </a:ext>
            </a:extLst>
          </p:cNvPr>
          <p:cNvSpPr/>
          <p:nvPr userDrawn="1"/>
        </p:nvSpPr>
        <p:spPr>
          <a:xfrm>
            <a:off x="3224710" y="6301361"/>
            <a:ext cx="13500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chemeClr val="tx2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Presentation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64EC6D57-4A00-406D-9935-F1E72DE2FDF1}"/>
              </a:ext>
            </a:extLst>
          </p:cNvPr>
          <p:cNvSpPr/>
          <p:nvPr userDrawn="1"/>
        </p:nvSpPr>
        <p:spPr>
          <a:xfrm>
            <a:off x="4731678" y="6328655"/>
            <a:ext cx="2055099" cy="268576"/>
          </a:xfrm>
          <a:prstGeom prst="roundRect">
            <a:avLst>
              <a:gd name="adj" fmla="val 11018"/>
            </a:avLst>
          </a:prstGeom>
          <a:noFill/>
          <a:ln w="31750">
            <a:gradFill>
              <a:gsLst>
                <a:gs pos="0">
                  <a:schemeClr val="accent1"/>
                </a:gs>
                <a:gs pos="52000">
                  <a:schemeClr val="accent2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b="0" i="0">
              <a:latin typeface="Nunito Sans ExtraLight" pitchFamily="2" charset="7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ADCF048-8AEB-423C-9CC4-CFDB2BA24C5D}"/>
              </a:ext>
            </a:extLst>
          </p:cNvPr>
          <p:cNvSpPr txBox="1"/>
          <p:nvPr userDrawn="1"/>
        </p:nvSpPr>
        <p:spPr>
          <a:xfrm>
            <a:off x="4982731" y="6330040"/>
            <a:ext cx="1804046" cy="265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i="0" dirty="0">
                <a:solidFill>
                  <a:schemeClr val="tx2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www.slidemodel.com</a:t>
            </a:r>
          </a:p>
        </p:txBody>
      </p:sp>
      <p:sp>
        <p:nvSpPr>
          <p:cNvPr id="26" name="Freeform 5">
            <a:extLst>
              <a:ext uri="{FF2B5EF4-FFF2-40B4-BE49-F238E27FC236}">
                <a16:creationId xmlns:a16="http://schemas.microsoft.com/office/drawing/2014/main" id="{9778B802-DD97-4131-87C4-0B25BDCEE49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861015" y="6393115"/>
            <a:ext cx="140117" cy="139656"/>
          </a:xfrm>
          <a:custGeom>
            <a:avLst/>
            <a:gdLst>
              <a:gd name="T0" fmla="*/ 126 w 253"/>
              <a:gd name="T1" fmla="*/ 0 h 252"/>
              <a:gd name="T2" fmla="*/ 0 w 253"/>
              <a:gd name="T3" fmla="*/ 126 h 252"/>
              <a:gd name="T4" fmla="*/ 126 w 253"/>
              <a:gd name="T5" fmla="*/ 252 h 252"/>
              <a:gd name="T6" fmla="*/ 253 w 253"/>
              <a:gd name="T7" fmla="*/ 126 h 252"/>
              <a:gd name="T8" fmla="*/ 126 w 253"/>
              <a:gd name="T9" fmla="*/ 0 h 252"/>
              <a:gd name="T10" fmla="*/ 204 w 253"/>
              <a:gd name="T11" fmla="*/ 65 h 252"/>
              <a:gd name="T12" fmla="*/ 225 w 253"/>
              <a:gd name="T13" fmla="*/ 122 h 252"/>
              <a:gd name="T14" fmla="*/ 184 w 253"/>
              <a:gd name="T15" fmla="*/ 117 h 252"/>
              <a:gd name="T16" fmla="*/ 184 w 253"/>
              <a:gd name="T17" fmla="*/ 117 h 252"/>
              <a:gd name="T18" fmla="*/ 156 w 253"/>
              <a:gd name="T19" fmla="*/ 120 h 252"/>
              <a:gd name="T20" fmla="*/ 149 w 253"/>
              <a:gd name="T21" fmla="*/ 104 h 252"/>
              <a:gd name="T22" fmla="*/ 204 w 253"/>
              <a:gd name="T23" fmla="*/ 65 h 252"/>
              <a:gd name="T24" fmla="*/ 126 w 253"/>
              <a:gd name="T25" fmla="*/ 28 h 252"/>
              <a:gd name="T26" fmla="*/ 188 w 253"/>
              <a:gd name="T27" fmla="*/ 49 h 252"/>
              <a:gd name="T28" fmla="*/ 139 w 253"/>
              <a:gd name="T29" fmla="*/ 84 h 252"/>
              <a:gd name="T30" fmla="*/ 105 w 253"/>
              <a:gd name="T31" fmla="*/ 30 h 252"/>
              <a:gd name="T32" fmla="*/ 126 w 253"/>
              <a:gd name="T33" fmla="*/ 28 h 252"/>
              <a:gd name="T34" fmla="*/ 83 w 253"/>
              <a:gd name="T35" fmla="*/ 38 h 252"/>
              <a:gd name="T36" fmla="*/ 118 w 253"/>
              <a:gd name="T37" fmla="*/ 92 h 252"/>
              <a:gd name="T38" fmla="*/ 40 w 253"/>
              <a:gd name="T39" fmla="*/ 103 h 252"/>
              <a:gd name="T40" fmla="*/ 39 w 253"/>
              <a:gd name="T41" fmla="*/ 103 h 252"/>
              <a:gd name="T42" fmla="*/ 39 w 253"/>
              <a:gd name="T43" fmla="*/ 103 h 252"/>
              <a:gd name="T44" fmla="*/ 31 w 253"/>
              <a:gd name="T45" fmla="*/ 102 h 252"/>
              <a:gd name="T46" fmla="*/ 83 w 253"/>
              <a:gd name="T47" fmla="*/ 38 h 252"/>
              <a:gd name="T48" fmla="*/ 28 w 253"/>
              <a:gd name="T49" fmla="*/ 126 h 252"/>
              <a:gd name="T50" fmla="*/ 28 w 253"/>
              <a:gd name="T51" fmla="*/ 125 h 252"/>
              <a:gd name="T52" fmla="*/ 39 w 253"/>
              <a:gd name="T53" fmla="*/ 125 h 252"/>
              <a:gd name="T54" fmla="*/ 39 w 253"/>
              <a:gd name="T55" fmla="*/ 125 h 252"/>
              <a:gd name="T56" fmla="*/ 128 w 253"/>
              <a:gd name="T57" fmla="*/ 112 h 252"/>
              <a:gd name="T58" fmla="*/ 134 w 253"/>
              <a:gd name="T59" fmla="*/ 125 h 252"/>
              <a:gd name="T60" fmla="*/ 78 w 253"/>
              <a:gd name="T61" fmla="*/ 158 h 252"/>
              <a:gd name="T62" fmla="*/ 51 w 253"/>
              <a:gd name="T63" fmla="*/ 190 h 252"/>
              <a:gd name="T64" fmla="*/ 28 w 253"/>
              <a:gd name="T65" fmla="*/ 126 h 252"/>
              <a:gd name="T66" fmla="*/ 126 w 253"/>
              <a:gd name="T67" fmla="*/ 225 h 252"/>
              <a:gd name="T68" fmla="*/ 68 w 253"/>
              <a:gd name="T69" fmla="*/ 205 h 252"/>
              <a:gd name="T70" fmla="*/ 91 w 253"/>
              <a:gd name="T71" fmla="*/ 177 h 252"/>
              <a:gd name="T72" fmla="*/ 142 w 253"/>
              <a:gd name="T73" fmla="*/ 146 h 252"/>
              <a:gd name="T74" fmla="*/ 161 w 253"/>
              <a:gd name="T75" fmla="*/ 218 h 252"/>
              <a:gd name="T76" fmla="*/ 126 w 253"/>
              <a:gd name="T77" fmla="*/ 225 h 252"/>
              <a:gd name="T78" fmla="*/ 182 w 253"/>
              <a:gd name="T79" fmla="*/ 207 h 252"/>
              <a:gd name="T80" fmla="*/ 164 w 253"/>
              <a:gd name="T81" fmla="*/ 141 h 252"/>
              <a:gd name="T82" fmla="*/ 184 w 253"/>
              <a:gd name="T83" fmla="*/ 140 h 252"/>
              <a:gd name="T84" fmla="*/ 184 w 253"/>
              <a:gd name="T85" fmla="*/ 140 h 252"/>
              <a:gd name="T86" fmla="*/ 223 w 253"/>
              <a:gd name="T87" fmla="*/ 144 h 252"/>
              <a:gd name="T88" fmla="*/ 182 w 253"/>
              <a:gd name="T89" fmla="*/ 207 h 252"/>
              <a:gd name="T90" fmla="*/ 182 w 253"/>
              <a:gd name="T91" fmla="*/ 207 h 252"/>
              <a:gd name="T92" fmla="*/ 182 w 253"/>
              <a:gd name="T93" fmla="*/ 207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53" h="252">
                <a:moveTo>
                  <a:pt x="126" y="0"/>
                </a:moveTo>
                <a:cubicBezTo>
                  <a:pt x="57" y="0"/>
                  <a:pt x="0" y="57"/>
                  <a:pt x="0" y="126"/>
                </a:cubicBezTo>
                <a:cubicBezTo>
                  <a:pt x="0" y="196"/>
                  <a:pt x="57" y="252"/>
                  <a:pt x="126" y="252"/>
                </a:cubicBezTo>
                <a:cubicBezTo>
                  <a:pt x="196" y="252"/>
                  <a:pt x="253" y="196"/>
                  <a:pt x="253" y="126"/>
                </a:cubicBezTo>
                <a:cubicBezTo>
                  <a:pt x="253" y="57"/>
                  <a:pt x="196" y="0"/>
                  <a:pt x="126" y="0"/>
                </a:cubicBezTo>
                <a:close/>
                <a:moveTo>
                  <a:pt x="204" y="65"/>
                </a:moveTo>
                <a:cubicBezTo>
                  <a:pt x="216" y="81"/>
                  <a:pt x="224" y="100"/>
                  <a:pt x="225" y="122"/>
                </a:cubicBezTo>
                <a:cubicBezTo>
                  <a:pt x="210" y="119"/>
                  <a:pt x="197" y="117"/>
                  <a:pt x="184" y="117"/>
                </a:cubicBezTo>
                <a:cubicBezTo>
                  <a:pt x="184" y="117"/>
                  <a:pt x="184" y="117"/>
                  <a:pt x="184" y="117"/>
                </a:cubicBezTo>
                <a:cubicBezTo>
                  <a:pt x="174" y="117"/>
                  <a:pt x="165" y="118"/>
                  <a:pt x="156" y="120"/>
                </a:cubicBezTo>
                <a:cubicBezTo>
                  <a:pt x="154" y="114"/>
                  <a:pt x="152" y="109"/>
                  <a:pt x="149" y="104"/>
                </a:cubicBezTo>
                <a:cubicBezTo>
                  <a:pt x="169" y="96"/>
                  <a:pt x="188" y="83"/>
                  <a:pt x="204" y="65"/>
                </a:cubicBezTo>
                <a:close/>
                <a:moveTo>
                  <a:pt x="126" y="28"/>
                </a:moveTo>
                <a:cubicBezTo>
                  <a:pt x="150" y="28"/>
                  <a:pt x="171" y="36"/>
                  <a:pt x="188" y="49"/>
                </a:cubicBezTo>
                <a:cubicBezTo>
                  <a:pt x="175" y="65"/>
                  <a:pt x="158" y="76"/>
                  <a:pt x="139" y="84"/>
                </a:cubicBezTo>
                <a:cubicBezTo>
                  <a:pt x="127" y="59"/>
                  <a:pt x="114" y="41"/>
                  <a:pt x="105" y="30"/>
                </a:cubicBezTo>
                <a:cubicBezTo>
                  <a:pt x="112" y="29"/>
                  <a:pt x="119" y="28"/>
                  <a:pt x="126" y="28"/>
                </a:cubicBezTo>
                <a:close/>
                <a:moveTo>
                  <a:pt x="83" y="38"/>
                </a:moveTo>
                <a:cubicBezTo>
                  <a:pt x="90" y="46"/>
                  <a:pt x="103" y="64"/>
                  <a:pt x="118" y="92"/>
                </a:cubicBezTo>
                <a:cubicBezTo>
                  <a:pt x="88" y="100"/>
                  <a:pt x="58" y="103"/>
                  <a:pt x="40" y="103"/>
                </a:cubicBezTo>
                <a:cubicBezTo>
                  <a:pt x="40" y="103"/>
                  <a:pt x="39" y="103"/>
                  <a:pt x="39" y="103"/>
                </a:cubicBezTo>
                <a:cubicBezTo>
                  <a:pt x="39" y="103"/>
                  <a:pt x="39" y="103"/>
                  <a:pt x="39" y="103"/>
                </a:cubicBezTo>
                <a:cubicBezTo>
                  <a:pt x="36" y="103"/>
                  <a:pt x="33" y="102"/>
                  <a:pt x="31" y="102"/>
                </a:cubicBezTo>
                <a:cubicBezTo>
                  <a:pt x="38" y="74"/>
                  <a:pt x="57" y="51"/>
                  <a:pt x="83" y="38"/>
                </a:cubicBezTo>
                <a:close/>
                <a:moveTo>
                  <a:pt x="28" y="126"/>
                </a:moveTo>
                <a:cubicBezTo>
                  <a:pt x="28" y="126"/>
                  <a:pt x="28" y="125"/>
                  <a:pt x="28" y="125"/>
                </a:cubicBezTo>
                <a:cubicBezTo>
                  <a:pt x="31" y="125"/>
                  <a:pt x="34" y="125"/>
                  <a:pt x="39" y="125"/>
                </a:cubicBezTo>
                <a:cubicBezTo>
                  <a:pt x="39" y="125"/>
                  <a:pt x="39" y="125"/>
                  <a:pt x="39" y="125"/>
                </a:cubicBezTo>
                <a:cubicBezTo>
                  <a:pt x="59" y="125"/>
                  <a:pt x="93" y="123"/>
                  <a:pt x="128" y="112"/>
                </a:cubicBezTo>
                <a:cubicBezTo>
                  <a:pt x="130" y="116"/>
                  <a:pt x="132" y="121"/>
                  <a:pt x="134" y="125"/>
                </a:cubicBezTo>
                <a:cubicBezTo>
                  <a:pt x="110" y="133"/>
                  <a:pt x="92" y="145"/>
                  <a:pt x="78" y="158"/>
                </a:cubicBezTo>
                <a:cubicBezTo>
                  <a:pt x="65" y="170"/>
                  <a:pt x="56" y="182"/>
                  <a:pt x="51" y="190"/>
                </a:cubicBezTo>
                <a:cubicBezTo>
                  <a:pt x="37" y="172"/>
                  <a:pt x="28" y="150"/>
                  <a:pt x="28" y="126"/>
                </a:cubicBezTo>
                <a:close/>
                <a:moveTo>
                  <a:pt x="126" y="225"/>
                </a:moveTo>
                <a:cubicBezTo>
                  <a:pt x="104" y="225"/>
                  <a:pt x="84" y="217"/>
                  <a:pt x="68" y="205"/>
                </a:cubicBezTo>
                <a:cubicBezTo>
                  <a:pt x="71" y="200"/>
                  <a:pt x="79" y="189"/>
                  <a:pt x="91" y="177"/>
                </a:cubicBezTo>
                <a:cubicBezTo>
                  <a:pt x="103" y="165"/>
                  <a:pt x="120" y="153"/>
                  <a:pt x="142" y="146"/>
                </a:cubicBezTo>
                <a:cubicBezTo>
                  <a:pt x="149" y="167"/>
                  <a:pt x="156" y="191"/>
                  <a:pt x="161" y="218"/>
                </a:cubicBezTo>
                <a:cubicBezTo>
                  <a:pt x="150" y="222"/>
                  <a:pt x="139" y="225"/>
                  <a:pt x="126" y="225"/>
                </a:cubicBezTo>
                <a:close/>
                <a:moveTo>
                  <a:pt x="182" y="207"/>
                </a:moveTo>
                <a:cubicBezTo>
                  <a:pt x="177" y="183"/>
                  <a:pt x="171" y="161"/>
                  <a:pt x="164" y="141"/>
                </a:cubicBezTo>
                <a:cubicBezTo>
                  <a:pt x="170" y="140"/>
                  <a:pt x="177" y="140"/>
                  <a:pt x="184" y="140"/>
                </a:cubicBezTo>
                <a:cubicBezTo>
                  <a:pt x="184" y="140"/>
                  <a:pt x="184" y="140"/>
                  <a:pt x="184" y="140"/>
                </a:cubicBezTo>
                <a:cubicBezTo>
                  <a:pt x="196" y="140"/>
                  <a:pt x="209" y="141"/>
                  <a:pt x="223" y="144"/>
                </a:cubicBezTo>
                <a:cubicBezTo>
                  <a:pt x="218" y="170"/>
                  <a:pt x="203" y="193"/>
                  <a:pt x="182" y="207"/>
                </a:cubicBezTo>
                <a:close/>
                <a:moveTo>
                  <a:pt x="182" y="207"/>
                </a:moveTo>
                <a:cubicBezTo>
                  <a:pt x="182" y="207"/>
                  <a:pt x="182" y="207"/>
                  <a:pt x="182" y="207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FDDDC38-7723-42BE-9AD9-BA98363D4598}"/>
              </a:ext>
            </a:extLst>
          </p:cNvPr>
          <p:cNvCxnSpPr>
            <a:cxnSpLocks/>
          </p:cNvCxnSpPr>
          <p:nvPr userDrawn="1"/>
        </p:nvCxnSpPr>
        <p:spPr>
          <a:xfrm>
            <a:off x="4574760" y="6317097"/>
            <a:ext cx="0" cy="291693"/>
          </a:xfrm>
          <a:prstGeom prst="line">
            <a:avLst/>
          </a:prstGeom>
          <a:ln w="25400" cap="flat" cmpd="sng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CEB8AD9-BDB3-4306-934E-488A3D8B95F9}"/>
              </a:ext>
            </a:extLst>
          </p:cNvPr>
          <p:cNvGrpSpPr/>
          <p:nvPr userDrawn="1"/>
        </p:nvGrpSpPr>
        <p:grpSpPr>
          <a:xfrm>
            <a:off x="676503" y="6267486"/>
            <a:ext cx="492491" cy="390914"/>
            <a:chOff x="3662363" y="1530350"/>
            <a:chExt cx="1270001" cy="1008063"/>
          </a:xfrm>
          <a:solidFill>
            <a:schemeClr val="accent4"/>
          </a:solidFill>
        </p:grpSpPr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64F4035C-0000-45FB-9997-BA1B8A8ECE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6201" y="1530350"/>
              <a:ext cx="1046163" cy="158750"/>
            </a:xfrm>
            <a:custGeom>
              <a:avLst/>
              <a:gdLst>
                <a:gd name="T0" fmla="*/ 276 w 276"/>
                <a:gd name="T1" fmla="*/ 21 h 42"/>
                <a:gd name="T2" fmla="*/ 255 w 276"/>
                <a:gd name="T3" fmla="*/ 42 h 42"/>
                <a:gd name="T4" fmla="*/ 21 w 276"/>
                <a:gd name="T5" fmla="*/ 42 h 42"/>
                <a:gd name="T6" fmla="*/ 0 w 276"/>
                <a:gd name="T7" fmla="*/ 21 h 42"/>
                <a:gd name="T8" fmla="*/ 0 w 276"/>
                <a:gd name="T9" fmla="*/ 21 h 42"/>
                <a:gd name="T10" fmla="*/ 21 w 276"/>
                <a:gd name="T11" fmla="*/ 0 h 42"/>
                <a:gd name="T12" fmla="*/ 255 w 276"/>
                <a:gd name="T13" fmla="*/ 0 h 42"/>
                <a:gd name="T14" fmla="*/ 276 w 276"/>
                <a:gd name="T15" fmla="*/ 2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6" h="42">
                  <a:moveTo>
                    <a:pt x="276" y="21"/>
                  </a:moveTo>
                  <a:cubicBezTo>
                    <a:pt x="276" y="33"/>
                    <a:pt x="267" y="42"/>
                    <a:pt x="255" y="42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9" y="42"/>
                    <a:pt x="0" y="33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0"/>
                    <a:pt x="9" y="0"/>
                    <a:pt x="21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67" y="0"/>
                    <a:pt x="276" y="10"/>
                    <a:pt x="276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6">
              <a:extLst>
                <a:ext uri="{FF2B5EF4-FFF2-40B4-BE49-F238E27FC236}">
                  <a16:creationId xmlns:a16="http://schemas.microsoft.com/office/drawing/2014/main" id="{219646DE-15CF-4653-9D8C-93E3BE0812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6201" y="1955800"/>
              <a:ext cx="1046163" cy="160338"/>
            </a:xfrm>
            <a:custGeom>
              <a:avLst/>
              <a:gdLst>
                <a:gd name="T0" fmla="*/ 276 w 276"/>
                <a:gd name="T1" fmla="*/ 21 h 42"/>
                <a:gd name="T2" fmla="*/ 255 w 276"/>
                <a:gd name="T3" fmla="*/ 42 h 42"/>
                <a:gd name="T4" fmla="*/ 21 w 276"/>
                <a:gd name="T5" fmla="*/ 42 h 42"/>
                <a:gd name="T6" fmla="*/ 0 w 276"/>
                <a:gd name="T7" fmla="*/ 21 h 42"/>
                <a:gd name="T8" fmla="*/ 0 w 276"/>
                <a:gd name="T9" fmla="*/ 21 h 42"/>
                <a:gd name="T10" fmla="*/ 21 w 276"/>
                <a:gd name="T11" fmla="*/ 0 h 42"/>
                <a:gd name="T12" fmla="*/ 255 w 276"/>
                <a:gd name="T13" fmla="*/ 0 h 42"/>
                <a:gd name="T14" fmla="*/ 276 w 276"/>
                <a:gd name="T15" fmla="*/ 2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6" h="42">
                  <a:moveTo>
                    <a:pt x="276" y="21"/>
                  </a:moveTo>
                  <a:cubicBezTo>
                    <a:pt x="276" y="32"/>
                    <a:pt x="267" y="42"/>
                    <a:pt x="255" y="42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9" y="42"/>
                    <a:pt x="0" y="32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9"/>
                    <a:pt x="9" y="0"/>
                    <a:pt x="21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67" y="0"/>
                    <a:pt x="276" y="9"/>
                    <a:pt x="276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7">
              <a:extLst>
                <a:ext uri="{FF2B5EF4-FFF2-40B4-BE49-F238E27FC236}">
                  <a16:creationId xmlns:a16="http://schemas.microsoft.com/office/drawing/2014/main" id="{AC7F7EA3-C691-4529-BE01-7E9A4860FA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6201" y="2378075"/>
              <a:ext cx="1046163" cy="160338"/>
            </a:xfrm>
            <a:custGeom>
              <a:avLst/>
              <a:gdLst>
                <a:gd name="T0" fmla="*/ 276 w 276"/>
                <a:gd name="T1" fmla="*/ 21 h 42"/>
                <a:gd name="T2" fmla="*/ 255 w 276"/>
                <a:gd name="T3" fmla="*/ 42 h 42"/>
                <a:gd name="T4" fmla="*/ 21 w 276"/>
                <a:gd name="T5" fmla="*/ 42 h 42"/>
                <a:gd name="T6" fmla="*/ 0 w 276"/>
                <a:gd name="T7" fmla="*/ 21 h 42"/>
                <a:gd name="T8" fmla="*/ 0 w 276"/>
                <a:gd name="T9" fmla="*/ 21 h 42"/>
                <a:gd name="T10" fmla="*/ 21 w 276"/>
                <a:gd name="T11" fmla="*/ 0 h 42"/>
                <a:gd name="T12" fmla="*/ 255 w 276"/>
                <a:gd name="T13" fmla="*/ 0 h 42"/>
                <a:gd name="T14" fmla="*/ 276 w 276"/>
                <a:gd name="T15" fmla="*/ 2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6" h="42">
                  <a:moveTo>
                    <a:pt x="276" y="21"/>
                  </a:moveTo>
                  <a:cubicBezTo>
                    <a:pt x="276" y="33"/>
                    <a:pt x="267" y="42"/>
                    <a:pt x="255" y="42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9" y="42"/>
                    <a:pt x="0" y="33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9"/>
                    <a:pt x="9" y="0"/>
                    <a:pt x="21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67" y="0"/>
                    <a:pt x="276" y="9"/>
                    <a:pt x="276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8">
              <a:extLst>
                <a:ext uri="{FF2B5EF4-FFF2-40B4-BE49-F238E27FC236}">
                  <a16:creationId xmlns:a16="http://schemas.microsoft.com/office/drawing/2014/main" id="{52DBCD9B-08F9-4BF7-9699-254854FB8E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2363" y="2165350"/>
              <a:ext cx="1046163" cy="160338"/>
            </a:xfrm>
            <a:custGeom>
              <a:avLst/>
              <a:gdLst>
                <a:gd name="T0" fmla="*/ 276 w 276"/>
                <a:gd name="T1" fmla="*/ 21 h 42"/>
                <a:gd name="T2" fmla="*/ 255 w 276"/>
                <a:gd name="T3" fmla="*/ 42 h 42"/>
                <a:gd name="T4" fmla="*/ 21 w 276"/>
                <a:gd name="T5" fmla="*/ 42 h 42"/>
                <a:gd name="T6" fmla="*/ 0 w 276"/>
                <a:gd name="T7" fmla="*/ 21 h 42"/>
                <a:gd name="T8" fmla="*/ 0 w 276"/>
                <a:gd name="T9" fmla="*/ 21 h 42"/>
                <a:gd name="T10" fmla="*/ 21 w 276"/>
                <a:gd name="T11" fmla="*/ 0 h 42"/>
                <a:gd name="T12" fmla="*/ 255 w 276"/>
                <a:gd name="T13" fmla="*/ 0 h 42"/>
                <a:gd name="T14" fmla="*/ 276 w 276"/>
                <a:gd name="T15" fmla="*/ 2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6" h="42">
                  <a:moveTo>
                    <a:pt x="276" y="21"/>
                  </a:moveTo>
                  <a:cubicBezTo>
                    <a:pt x="276" y="33"/>
                    <a:pt x="267" y="42"/>
                    <a:pt x="255" y="42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10" y="42"/>
                    <a:pt x="0" y="33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0"/>
                    <a:pt x="10" y="0"/>
                    <a:pt x="21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67" y="0"/>
                    <a:pt x="276" y="10"/>
                    <a:pt x="276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9">
              <a:extLst>
                <a:ext uri="{FF2B5EF4-FFF2-40B4-BE49-F238E27FC236}">
                  <a16:creationId xmlns:a16="http://schemas.microsoft.com/office/drawing/2014/main" id="{C89896C8-A6CF-4C55-9AD4-03687D2612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2363" y="1743075"/>
              <a:ext cx="1046163" cy="160338"/>
            </a:xfrm>
            <a:custGeom>
              <a:avLst/>
              <a:gdLst>
                <a:gd name="T0" fmla="*/ 276 w 276"/>
                <a:gd name="T1" fmla="*/ 21 h 42"/>
                <a:gd name="T2" fmla="*/ 255 w 276"/>
                <a:gd name="T3" fmla="*/ 42 h 42"/>
                <a:gd name="T4" fmla="*/ 21 w 276"/>
                <a:gd name="T5" fmla="*/ 42 h 42"/>
                <a:gd name="T6" fmla="*/ 0 w 276"/>
                <a:gd name="T7" fmla="*/ 21 h 42"/>
                <a:gd name="T8" fmla="*/ 0 w 276"/>
                <a:gd name="T9" fmla="*/ 21 h 42"/>
                <a:gd name="T10" fmla="*/ 21 w 276"/>
                <a:gd name="T11" fmla="*/ 0 h 42"/>
                <a:gd name="T12" fmla="*/ 255 w 276"/>
                <a:gd name="T13" fmla="*/ 0 h 42"/>
                <a:gd name="T14" fmla="*/ 276 w 276"/>
                <a:gd name="T15" fmla="*/ 2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6" h="42">
                  <a:moveTo>
                    <a:pt x="276" y="21"/>
                  </a:moveTo>
                  <a:cubicBezTo>
                    <a:pt x="276" y="33"/>
                    <a:pt x="267" y="42"/>
                    <a:pt x="255" y="42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10" y="42"/>
                    <a:pt x="0" y="33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9"/>
                    <a:pt x="10" y="0"/>
                    <a:pt x="21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67" y="0"/>
                    <a:pt x="276" y="9"/>
                    <a:pt x="276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87CFFE64-ABFD-4628-804D-CC8AB0FBCF7D}"/>
              </a:ext>
            </a:extLst>
          </p:cNvPr>
          <p:cNvSpPr/>
          <p:nvPr userDrawn="1"/>
        </p:nvSpPr>
        <p:spPr>
          <a:xfrm>
            <a:off x="1509534" y="6301361"/>
            <a:ext cx="150291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chemeClr val="tx2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Company </a:t>
            </a:r>
            <a:r>
              <a:rPr lang="en-US" sz="1500" b="1" dirty="0">
                <a:solidFill>
                  <a:schemeClr val="bg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Profile</a:t>
            </a:r>
          </a:p>
        </p:txBody>
      </p:sp>
    </p:spTree>
    <p:extLst>
      <p:ext uri="{BB962C8B-B14F-4D97-AF65-F5344CB8AC3E}">
        <p14:creationId xmlns:p14="http://schemas.microsoft.com/office/powerpoint/2010/main" val="3608353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@2024 Pinus Software Company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063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@2024 Pinus Software Company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510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94561C4-9A67-A547-9BA9-FCB35D47188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417143" y="1878227"/>
            <a:ext cx="3774858" cy="4979773"/>
          </a:xfrm>
          <a:custGeom>
            <a:avLst/>
            <a:gdLst>
              <a:gd name="connsiteX0" fmla="*/ 6610866 w 7547750"/>
              <a:gd name="connsiteY0" fmla="*/ 0 h 9959546"/>
              <a:gd name="connsiteX1" fmla="*/ 7286788 w 7547750"/>
              <a:gd name="connsiteY1" fmla="*/ 34132 h 9959546"/>
              <a:gd name="connsiteX2" fmla="*/ 7547750 w 7547750"/>
              <a:gd name="connsiteY2" fmla="*/ 67292 h 9959546"/>
              <a:gd name="connsiteX3" fmla="*/ 7547750 w 7547750"/>
              <a:gd name="connsiteY3" fmla="*/ 9959546 h 9959546"/>
              <a:gd name="connsiteX4" fmla="*/ 911486 w 7547750"/>
              <a:gd name="connsiteY4" fmla="*/ 9959546 h 9959546"/>
              <a:gd name="connsiteX5" fmla="*/ 797896 w 7547750"/>
              <a:gd name="connsiteY5" fmla="*/ 9761996 h 9959546"/>
              <a:gd name="connsiteX6" fmla="*/ 0 w 7547750"/>
              <a:gd name="connsiteY6" fmla="*/ 6610865 h 9959546"/>
              <a:gd name="connsiteX7" fmla="*/ 6610866 w 7547750"/>
              <a:gd name="connsiteY7" fmla="*/ 0 h 9959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47750" h="9959546">
                <a:moveTo>
                  <a:pt x="6610866" y="0"/>
                </a:moveTo>
                <a:cubicBezTo>
                  <a:pt x="6839058" y="0"/>
                  <a:pt x="7064550" y="11562"/>
                  <a:pt x="7286788" y="34132"/>
                </a:cubicBezTo>
                <a:lnTo>
                  <a:pt x="7547750" y="67292"/>
                </a:lnTo>
                <a:lnTo>
                  <a:pt x="7547750" y="9959546"/>
                </a:lnTo>
                <a:lnTo>
                  <a:pt x="911486" y="9959546"/>
                </a:lnTo>
                <a:lnTo>
                  <a:pt x="797896" y="9761996"/>
                </a:lnTo>
                <a:cubicBezTo>
                  <a:pt x="289042" y="8825281"/>
                  <a:pt x="0" y="7751828"/>
                  <a:pt x="0" y="6610865"/>
                </a:cubicBezTo>
                <a:cubicBezTo>
                  <a:pt x="0" y="2959786"/>
                  <a:pt x="2959786" y="0"/>
                  <a:pt x="6610866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1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Nunito Sans SemiBold" pitchFamily="2" charset="77"/>
                <a:ea typeface="Source Sans Pro Light" panose="020B0403030403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2093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ission &amp; V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0BDC4C1-55FF-664E-9DF7-5135A5F7A058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" y="1878229"/>
            <a:ext cx="5586709" cy="4979773"/>
          </a:xfrm>
          <a:custGeom>
            <a:avLst/>
            <a:gdLst>
              <a:gd name="connsiteX0" fmla="*/ 5399904 w 11170508"/>
              <a:gd name="connsiteY0" fmla="*/ 0 h 9959545"/>
              <a:gd name="connsiteX1" fmla="*/ 11170508 w 11170508"/>
              <a:gd name="connsiteY1" fmla="*/ 5770605 h 9959545"/>
              <a:gd name="connsiteX2" fmla="*/ 9480337 w 11170508"/>
              <a:gd name="connsiteY2" fmla="*/ 9851039 h 9959545"/>
              <a:gd name="connsiteX3" fmla="*/ 9366529 w 11170508"/>
              <a:gd name="connsiteY3" fmla="*/ 9959545 h 9959545"/>
              <a:gd name="connsiteX4" fmla="*/ 1433278 w 11170508"/>
              <a:gd name="connsiteY4" fmla="*/ 9959545 h 9959545"/>
              <a:gd name="connsiteX5" fmla="*/ 1319470 w 11170508"/>
              <a:gd name="connsiteY5" fmla="*/ 9851039 h 9959545"/>
              <a:gd name="connsiteX6" fmla="*/ 82781 w 11170508"/>
              <a:gd name="connsiteY6" fmla="*/ 8016785 h 9959545"/>
              <a:gd name="connsiteX7" fmla="*/ 0 w 11170508"/>
              <a:gd name="connsiteY7" fmla="*/ 7806835 h 9959545"/>
              <a:gd name="connsiteX8" fmla="*/ 0 w 11170508"/>
              <a:gd name="connsiteY8" fmla="*/ 3734376 h 9959545"/>
              <a:gd name="connsiteX9" fmla="*/ 82781 w 11170508"/>
              <a:gd name="connsiteY9" fmla="*/ 3524426 h 9959545"/>
              <a:gd name="connsiteX10" fmla="*/ 5399904 w 11170508"/>
              <a:gd name="connsiteY10" fmla="*/ 0 h 9959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170508" h="9959545">
                <a:moveTo>
                  <a:pt x="5399904" y="0"/>
                </a:moveTo>
                <a:cubicBezTo>
                  <a:pt x="8586920" y="0"/>
                  <a:pt x="11170508" y="2583588"/>
                  <a:pt x="11170508" y="5770605"/>
                </a:cubicBezTo>
                <a:cubicBezTo>
                  <a:pt x="11170508" y="7364113"/>
                  <a:pt x="10524611" y="8806765"/>
                  <a:pt x="9480337" y="9851039"/>
                </a:cubicBezTo>
                <a:lnTo>
                  <a:pt x="9366529" y="9959545"/>
                </a:lnTo>
                <a:lnTo>
                  <a:pt x="1433278" y="9959545"/>
                </a:lnTo>
                <a:lnTo>
                  <a:pt x="1319470" y="9851039"/>
                </a:lnTo>
                <a:cubicBezTo>
                  <a:pt x="797332" y="9328902"/>
                  <a:pt x="374790" y="8707170"/>
                  <a:pt x="82781" y="8016785"/>
                </a:cubicBezTo>
                <a:lnTo>
                  <a:pt x="0" y="7806835"/>
                </a:lnTo>
                <a:lnTo>
                  <a:pt x="0" y="3734376"/>
                </a:lnTo>
                <a:lnTo>
                  <a:pt x="82781" y="3524426"/>
                </a:lnTo>
                <a:cubicBezTo>
                  <a:pt x="958807" y="1453269"/>
                  <a:pt x="3009641" y="0"/>
                  <a:pt x="5399904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t">
            <a:noAutofit/>
          </a:bodyPr>
          <a:lstStyle>
            <a:lvl1pPr marL="0" indent="0" algn="ctr">
              <a:buNone/>
              <a:defRPr sz="1100" b="1" i="0">
                <a:latin typeface="Nunito Sans SemiBold" pitchFamily="2" charset="77"/>
                <a:ea typeface="Source Sans Pro Light" panose="020B0403030403020204" pitchFamily="34" charset="0"/>
                <a:cs typeface="Noto Sans Light" panose="020B0402040504020204" pitchFamily="34" charset="0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7333691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90680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73302C9-9CCE-E444-BBCB-D9415F5DE49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2599" y="2675239"/>
            <a:ext cx="4758591" cy="4182763"/>
          </a:xfrm>
          <a:custGeom>
            <a:avLst/>
            <a:gdLst>
              <a:gd name="connsiteX0" fmla="*/ 4757353 w 9514704"/>
              <a:gd name="connsiteY0" fmla="*/ 0 h 8365525"/>
              <a:gd name="connsiteX1" fmla="*/ 9514704 w 9514704"/>
              <a:gd name="connsiteY1" fmla="*/ 4757352 h 8365525"/>
              <a:gd name="connsiteX2" fmla="*/ 7956088 w 9514704"/>
              <a:gd name="connsiteY2" fmla="*/ 8278830 h 8365525"/>
              <a:gd name="connsiteX3" fmla="*/ 7856005 w 9514704"/>
              <a:gd name="connsiteY3" fmla="*/ 8365525 h 8365525"/>
              <a:gd name="connsiteX4" fmla="*/ 1658700 w 9514704"/>
              <a:gd name="connsiteY4" fmla="*/ 8365525 h 8365525"/>
              <a:gd name="connsiteX5" fmla="*/ 1558616 w 9514704"/>
              <a:gd name="connsiteY5" fmla="*/ 8278830 h 8365525"/>
              <a:gd name="connsiteX6" fmla="*/ 0 w 9514704"/>
              <a:gd name="connsiteY6" fmla="*/ 4757352 h 8365525"/>
              <a:gd name="connsiteX7" fmla="*/ 4757353 w 9514704"/>
              <a:gd name="connsiteY7" fmla="*/ 0 h 8365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14704" h="8365525">
                <a:moveTo>
                  <a:pt x="4757353" y="0"/>
                </a:moveTo>
                <a:cubicBezTo>
                  <a:pt x="7384766" y="0"/>
                  <a:pt x="9514704" y="2129939"/>
                  <a:pt x="9514704" y="4757352"/>
                </a:cubicBezTo>
                <a:cubicBezTo>
                  <a:pt x="9514704" y="6153165"/>
                  <a:pt x="8913579" y="7408578"/>
                  <a:pt x="7956088" y="8278830"/>
                </a:cubicBezTo>
                <a:lnTo>
                  <a:pt x="7856005" y="8365525"/>
                </a:lnTo>
                <a:lnTo>
                  <a:pt x="1658700" y="8365525"/>
                </a:lnTo>
                <a:lnTo>
                  <a:pt x="1558616" y="8278830"/>
                </a:lnTo>
                <a:cubicBezTo>
                  <a:pt x="601126" y="7408578"/>
                  <a:pt x="0" y="6153165"/>
                  <a:pt x="0" y="4757352"/>
                </a:cubicBezTo>
                <a:cubicBezTo>
                  <a:pt x="0" y="2129939"/>
                  <a:pt x="2129939" y="0"/>
                  <a:pt x="4757353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sz="1200" dirty="0"/>
            </a:lvl1pPr>
          </a:lstStyle>
          <a:p>
            <a:pPr lvl="0"/>
            <a:r>
              <a:rPr lang="en-US" dirty="0"/>
              <a:t>Drag and drop picture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9EB03A3-B96F-8C4F-9F30-DA1E7B30ABC7}"/>
              </a:ext>
            </a:extLst>
          </p:cNvPr>
          <p:cNvSpPr/>
          <p:nvPr userDrawn="1"/>
        </p:nvSpPr>
        <p:spPr>
          <a:xfrm>
            <a:off x="11046015" y="327074"/>
            <a:ext cx="464355" cy="3974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Nunito Sans Extra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132790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A3279F6-F78A-9D43-9C0C-41665A74B53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1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Nunito Sans SemiBold" pitchFamily="2" charset="77"/>
                <a:ea typeface="Source Sans Pro Light" panose="020B0403030403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40715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er 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5E4BEB-9379-1B4B-A4F2-584469834F62}"/>
              </a:ext>
            </a:extLst>
          </p:cNvPr>
          <p:cNvSpPr/>
          <p:nvPr userDrawn="1"/>
        </p:nvSpPr>
        <p:spPr>
          <a:xfrm>
            <a:off x="10926219" y="172995"/>
            <a:ext cx="852838" cy="9391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Nunito Sans Extra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36876946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491" y="533401"/>
            <a:ext cx="5030510" cy="2514601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490" y="3403600"/>
            <a:ext cx="5030511" cy="1397000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@2024 Pinus Software Company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5982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@2024 Pinus Software Company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8367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@2024 Pinus Software Company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4354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491" y="533400"/>
            <a:ext cx="8689063" cy="2286000"/>
          </a:xfrm>
        </p:spPr>
        <p:txBody>
          <a:bodyPr anchor="b">
            <a:normAutofit/>
          </a:bodyPr>
          <a:lstStyle>
            <a:lvl1pPr algn="l">
              <a:defRPr sz="5400" b="1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491" y="3124200"/>
            <a:ext cx="8689063" cy="1371600"/>
          </a:xfrm>
        </p:spPr>
        <p:txBody>
          <a:bodyPr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@2024 Pinus Software Company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6566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489" y="1828800"/>
            <a:ext cx="4253068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6021" y="1828800"/>
            <a:ext cx="4253068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@2024 Pinus Software Company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3510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490" y="1828800"/>
            <a:ext cx="4253068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5490" y="2590800"/>
            <a:ext cx="4253068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01485" y="1828800"/>
            <a:ext cx="4253068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01485" y="2590800"/>
            <a:ext cx="4253068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@2024 Pinus Software Company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214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@2024 Pinus Software Company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2925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@2024 Pinus Software Company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63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490" y="533400"/>
            <a:ext cx="4115872" cy="1524000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7341" y="533400"/>
            <a:ext cx="5868928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490" y="2209800"/>
            <a:ext cx="4115872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@2024 Pinus Software Company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8633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490" y="533400"/>
            <a:ext cx="4115872" cy="1524000"/>
          </a:xfrm>
        </p:spPr>
        <p:txBody>
          <a:bodyPr anchor="b">
            <a:noAutofit/>
          </a:bodyPr>
          <a:lstStyle>
            <a:lvl1pPr algn="l">
              <a:defRPr sz="36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867340" y="533400"/>
            <a:ext cx="5781679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490" y="2209800"/>
            <a:ext cx="4115872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4621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@2024 Pinus Software Company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1168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63695" y="533400"/>
            <a:ext cx="2362816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5491" y="533400"/>
            <a:ext cx="7469544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@2024 Pinus Software Company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8240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@2024 Pinus Software Company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767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@2024 Pinus Software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753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@2024 Pinus Software Company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915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Autofit/>
          </a:bodyPr>
          <a:lstStyle>
            <a:lvl1pPr>
              <a:defRPr sz="3600"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@2024 Pinus Software Company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723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9753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@2024 Pinus Software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962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@2024 Pinus Software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274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onut 8">
            <a:extLst>
              <a:ext uri="{FF2B5EF4-FFF2-40B4-BE49-F238E27FC236}">
                <a16:creationId xmlns:a16="http://schemas.microsoft.com/office/drawing/2014/main" id="{35941E40-A8BA-4703-8474-822E4407E45E}"/>
              </a:ext>
            </a:extLst>
          </p:cNvPr>
          <p:cNvSpPr/>
          <p:nvPr userDrawn="1"/>
        </p:nvSpPr>
        <p:spPr>
          <a:xfrm>
            <a:off x="11148985" y="6329492"/>
            <a:ext cx="266973" cy="266903"/>
          </a:xfrm>
          <a:prstGeom prst="donut">
            <a:avLst>
              <a:gd name="adj" fmla="val 9121"/>
            </a:avLst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Nunito Sans ExtraLight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BF5D8C-B10B-42D5-B18C-40CDA4452881}"/>
              </a:ext>
            </a:extLst>
          </p:cNvPr>
          <p:cNvSpPr txBox="1"/>
          <p:nvPr userDrawn="1"/>
        </p:nvSpPr>
        <p:spPr>
          <a:xfrm>
            <a:off x="11125216" y="6347527"/>
            <a:ext cx="314510" cy="2308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fld id="{D93340F3-85EA-5849-99E4-E0C4FF56AC6F}" type="slidenum">
              <a:rPr lang="en-US" sz="900" b="0" i="0" smtClean="0">
                <a:solidFill>
                  <a:schemeClr val="tx2"/>
                </a:solidFill>
                <a:latin typeface="Nunito Sans" pitchFamily="2" charset="77"/>
                <a:ea typeface="Noto Sans Light" panose="020B0402040504020204" pitchFamily="34" charset="0"/>
                <a:cs typeface="Noto Sans Light" panose="020B0402040504020204" pitchFamily="34" charset="0"/>
              </a:rPr>
              <a:pPr algn="ctr"/>
              <a:t>‹#›</a:t>
            </a:fld>
            <a:endParaRPr lang="en-US" sz="900" b="0" i="0" dirty="0">
              <a:solidFill>
                <a:schemeClr val="tx2"/>
              </a:solidFill>
              <a:latin typeface="Nunito Sans" pitchFamily="2" charset="77"/>
              <a:ea typeface="Noto Sans Light" panose="020B0402040504020204" pitchFamily="34" charset="0"/>
              <a:cs typeface="Noto Sans Light" panose="020B04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095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3" r:id="rId1"/>
    <p:sldLayoutId id="2147484134" r:id="rId2"/>
    <p:sldLayoutId id="2147484135" r:id="rId3"/>
    <p:sldLayoutId id="2147484136" r:id="rId4"/>
    <p:sldLayoutId id="2147484137" r:id="rId5"/>
    <p:sldLayoutId id="2147484138" r:id="rId6"/>
    <p:sldLayoutId id="2147484139" r:id="rId7"/>
    <p:sldLayoutId id="2147484140" r:id="rId8"/>
    <p:sldLayoutId id="2147484141" r:id="rId9"/>
    <p:sldLayoutId id="2147484142" r:id="rId10"/>
    <p:sldLayoutId id="2147484143" r:id="rId11"/>
    <p:sldLayoutId id="2147484144" r:id="rId12"/>
    <p:sldLayoutId id="2147484146" r:id="rId13"/>
    <p:sldLayoutId id="2147484147" r:id="rId14"/>
    <p:sldLayoutId id="2147484163" r:id="rId15"/>
    <p:sldLayoutId id="2147484067" r:id="rId16"/>
    <p:sldLayoutId id="2147484079" r:id="rId1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490" y="533400"/>
            <a:ext cx="8689064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490" y="1828800"/>
            <a:ext cx="8689064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5491" y="6155268"/>
            <a:ext cx="565456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@2024 Pinus Software Company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34418" y="6155268"/>
            <a:ext cx="1371957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5035" y="6155268"/>
            <a:ext cx="121951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AEAE4A8-A6E5-453E-B946-FB774B73F4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493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nussoftware.com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png"/><Relationship Id="rId11" Type="http://schemas.openxmlformats.org/officeDocument/2006/relationships/image" Target="../media/image6.png"/><Relationship Id="rId5" Type="http://schemas.microsoft.com/office/2007/relationships/hdphoto" Target="../media/hdphoto2.wdp"/><Relationship Id="rId10" Type="http://schemas.openxmlformats.org/officeDocument/2006/relationships/hyperlink" Target="http://www.pinussoftware.com/" TargetMode="External"/><Relationship Id="rId4" Type="http://schemas.openxmlformats.org/officeDocument/2006/relationships/image" Target="../media/image22.png"/><Relationship Id="rId9" Type="http://schemas.openxmlformats.org/officeDocument/2006/relationships/hyperlink" Target="https://pixabay.com/es/vectors/pack-cuadro-caja-de-cart%C3%B3n-cart%C3%B3n-148427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11" Type="http://schemas.openxmlformats.org/officeDocument/2006/relationships/image" Target="../media/image2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6.png"/><Relationship Id="rId7" Type="http://schemas.openxmlformats.org/officeDocument/2006/relationships/image" Target="../media/image39.jpeg"/><Relationship Id="rId12" Type="http://schemas.openxmlformats.org/officeDocument/2006/relationships/image" Target="../media/image44.png"/><Relationship Id="rId2" Type="http://schemas.openxmlformats.org/officeDocument/2006/relationships/hyperlink" Target="http://www.pinussoftware.com/" TargetMode="External"/><Relationship Id="rId16" Type="http://schemas.openxmlformats.org/officeDocument/2006/relationships/image" Target="../media/image48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pinussoftware.com/" TargetMode="Externa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0.jpeg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nussoftware.com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Venkat@pinussoftware.com-" TargetMode="External"/><Relationship Id="rId5" Type="http://schemas.openxmlformats.org/officeDocument/2006/relationships/hyperlink" Target="mailto:Selvaraj@pinussoftware.com-" TargetMode="Externa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hyperlink" Target="http://www.pinussoftware.com/" TargetMode="Externa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hyperlink" Target="http://www.pinussoftware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pinussoftware.com/" TargetMode="Externa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hyperlink" Target="http://www.pinussoftware.co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nussoftware.com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pinussoftware.com/" TargetMode="Externa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hyperlink" Target="http://www.pinussoftware.com/" TargetMode="External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Relationship Id="rId1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pinussoftware.com/" TargetMode="Externa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039" y="1013252"/>
            <a:ext cx="8673737" cy="5142016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084429" y="5145271"/>
            <a:ext cx="5274228" cy="1286097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009F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Pinus Software Solutions Pvt Ltd..</a:t>
            </a:r>
          </a:p>
          <a:p>
            <a:r>
              <a:rPr lang="en-US" dirty="0">
                <a:hlinkClick r:id="rId3"/>
              </a:rPr>
              <a:t>www.Pinussoftware.com</a:t>
            </a:r>
            <a:endParaRPr lang="en-US" dirty="0"/>
          </a:p>
        </p:txBody>
      </p:sp>
      <p:pic>
        <p:nvPicPr>
          <p:cNvPr id="8" name="Picture 2" descr="Logo Light ">
            <a:hlinkClick r:id="rId3"/>
            <a:extLst>
              <a:ext uri="{FF2B5EF4-FFF2-40B4-BE49-F238E27FC236}">
                <a16:creationId xmlns:a16="http://schemas.microsoft.com/office/drawing/2014/main" id="{989C6D9B-C9BE-4EBB-83A9-D1F813070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6594" y="116865"/>
            <a:ext cx="2595406" cy="682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12">
            <a:extLst>
              <a:ext uri="{FF2B5EF4-FFF2-40B4-BE49-F238E27FC236}">
                <a16:creationId xmlns:a16="http://schemas.microsoft.com/office/drawing/2014/main" id="{4E964710-2264-D83D-92A8-D920E1A61CBA}"/>
              </a:ext>
            </a:extLst>
          </p:cNvPr>
          <p:cNvSpPr txBox="1">
            <a:spLocks/>
          </p:cNvSpPr>
          <p:nvPr/>
        </p:nvSpPr>
        <p:spPr>
          <a:xfrm>
            <a:off x="0" y="6566307"/>
            <a:ext cx="1219199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@2024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</a:rPr>
              <a:t>Pinus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 Software Company</a:t>
            </a:r>
          </a:p>
        </p:txBody>
      </p:sp>
    </p:spTree>
    <p:extLst>
      <p:ext uri="{BB962C8B-B14F-4D97-AF65-F5344CB8AC3E}">
        <p14:creationId xmlns:p14="http://schemas.microsoft.com/office/powerpoint/2010/main" val="29869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420;p9">
            <a:extLst>
              <a:ext uri="{FF2B5EF4-FFF2-40B4-BE49-F238E27FC236}">
                <a16:creationId xmlns:a16="http://schemas.microsoft.com/office/drawing/2014/main" id="{1728C22F-3662-D27F-97BD-FB8FE80959DA}"/>
              </a:ext>
            </a:extLst>
          </p:cNvPr>
          <p:cNvSpPr/>
          <p:nvPr/>
        </p:nvSpPr>
        <p:spPr>
          <a:xfrm>
            <a:off x="3774745" y="2398425"/>
            <a:ext cx="4178043" cy="4457300"/>
          </a:xfrm>
          <a:prstGeom prst="rect">
            <a:avLst/>
          </a:prstGeom>
          <a:solidFill>
            <a:srgbClr val="9EBE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1200"/>
              <a:buFont typeface="Calibri"/>
              <a:buNone/>
            </a:pPr>
            <a:endParaRPr sz="1200" b="1" i="1" u="sng" strike="noStrike" cap="none">
              <a:solidFill>
                <a:schemeClr val="dk1"/>
              </a:solidFill>
              <a:latin typeface="Montserrat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2" name="SlideModel shp250">
            <a:extLst>
              <a:ext uri="{FF2B5EF4-FFF2-40B4-BE49-F238E27FC236}">
                <a16:creationId xmlns:a16="http://schemas.microsoft.com/office/drawing/2014/main" id="{C8147176-5450-0FE7-EA02-B1850E4C3F42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54927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003061"/>
                </a:solidFill>
                <a:latin typeface="Arial Black" panose="020B0A04020102020204" pitchFamily="34" charset="0"/>
              </a:rPr>
              <a:t>Engagement Model:</a:t>
            </a:r>
          </a:p>
        </p:txBody>
      </p:sp>
      <p:grpSp>
        <p:nvGrpSpPr>
          <p:cNvPr id="3" name="SlideModel shp251">
            <a:extLst>
              <a:ext uri="{FF2B5EF4-FFF2-40B4-BE49-F238E27FC236}">
                <a16:creationId xmlns:a16="http://schemas.microsoft.com/office/drawing/2014/main" id="{5BEFAB2A-113A-F077-0AE1-9DCC7C8129B1}"/>
              </a:ext>
            </a:extLst>
          </p:cNvPr>
          <p:cNvGrpSpPr/>
          <p:nvPr/>
        </p:nvGrpSpPr>
        <p:grpSpPr>
          <a:xfrm>
            <a:off x="238987" y="198553"/>
            <a:ext cx="282693" cy="742795"/>
            <a:chOff x="8960167" y="4285297"/>
            <a:chExt cx="186689" cy="490537"/>
          </a:xfrm>
          <a:solidFill>
            <a:schemeClr val="tx1"/>
          </a:solidFill>
        </p:grpSpPr>
        <p:grpSp>
          <p:nvGrpSpPr>
            <p:cNvPr id="4" name="Graphic 2">
              <a:extLst>
                <a:ext uri="{FF2B5EF4-FFF2-40B4-BE49-F238E27FC236}">
                  <a16:creationId xmlns:a16="http://schemas.microsoft.com/office/drawing/2014/main" id="{C779BE38-15AC-5636-3617-34357A359E34}"/>
                </a:ext>
              </a:extLst>
            </p:cNvPr>
            <p:cNvGrpSpPr/>
            <p:nvPr/>
          </p:nvGrpSpPr>
          <p:grpSpPr>
            <a:xfrm>
              <a:off x="9098280" y="4285297"/>
              <a:ext cx="48577" cy="490537"/>
              <a:chOff x="9098280" y="4285297"/>
              <a:chExt cx="48577" cy="490537"/>
            </a:xfrm>
            <a:grpFill/>
          </p:grpSpPr>
          <p:sp>
            <p:nvSpPr>
              <p:cNvPr id="10" name="SliModel Group shp252">
                <a:extLst>
                  <a:ext uri="{FF2B5EF4-FFF2-40B4-BE49-F238E27FC236}">
                    <a16:creationId xmlns:a16="http://schemas.microsoft.com/office/drawing/2014/main" id="{4DC691AA-6761-289F-D3EB-9210F6A59E33}"/>
                  </a:ext>
                </a:extLst>
              </p:cNvPr>
              <p:cNvSpPr/>
              <p:nvPr/>
            </p:nvSpPr>
            <p:spPr>
              <a:xfrm>
                <a:off x="9098280" y="4285297"/>
                <a:ext cx="47625" cy="47625"/>
              </a:xfrm>
              <a:custGeom>
                <a:avLst/>
                <a:gdLst>
                  <a:gd name="connsiteX0" fmla="*/ 47625 w 47625"/>
                  <a:gd name="connsiteY0" fmla="*/ 23813 h 47625"/>
                  <a:gd name="connsiteX1" fmla="*/ 23813 w 47625"/>
                  <a:gd name="connsiteY1" fmla="*/ 47625 h 47625"/>
                  <a:gd name="connsiteX2" fmla="*/ 0 w 47625"/>
                  <a:gd name="connsiteY2" fmla="*/ 23813 h 47625"/>
                  <a:gd name="connsiteX3" fmla="*/ 23813 w 47625"/>
                  <a:gd name="connsiteY3" fmla="*/ 0 h 47625"/>
                  <a:gd name="connsiteX4" fmla="*/ 47625 w 47625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3"/>
                    </a:moveTo>
                    <a:cubicBezTo>
                      <a:pt x="47625" y="37147"/>
                      <a:pt x="37147" y="47625"/>
                      <a:pt x="23813" y="47625"/>
                    </a:cubicBezTo>
                    <a:cubicBezTo>
                      <a:pt x="10477" y="47625"/>
                      <a:pt x="0" y="37147"/>
                      <a:pt x="0" y="23813"/>
                    </a:cubicBezTo>
                    <a:cubicBezTo>
                      <a:pt x="0" y="10478"/>
                      <a:pt x="10477" y="0"/>
                      <a:pt x="23813" y="0"/>
                    </a:cubicBezTo>
                    <a:cubicBezTo>
                      <a:pt x="37147" y="0"/>
                      <a:pt x="47625" y="10478"/>
                      <a:pt x="47625" y="23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SliModel Group shp253">
                <a:extLst>
                  <a:ext uri="{FF2B5EF4-FFF2-40B4-BE49-F238E27FC236}">
                    <a16:creationId xmlns:a16="http://schemas.microsoft.com/office/drawing/2014/main" id="{EB0E8F49-A0CC-C0C4-5D06-A66966BD1452}"/>
                  </a:ext>
                </a:extLst>
              </p:cNvPr>
              <p:cNvSpPr/>
              <p:nvPr/>
            </p:nvSpPr>
            <p:spPr>
              <a:xfrm>
                <a:off x="9098280" y="4432934"/>
                <a:ext cx="47625" cy="47625"/>
              </a:xfrm>
              <a:custGeom>
                <a:avLst/>
                <a:gdLst>
                  <a:gd name="connsiteX0" fmla="*/ 47625 w 47625"/>
                  <a:gd name="connsiteY0" fmla="*/ 23813 h 47625"/>
                  <a:gd name="connsiteX1" fmla="*/ 23813 w 47625"/>
                  <a:gd name="connsiteY1" fmla="*/ 47625 h 47625"/>
                  <a:gd name="connsiteX2" fmla="*/ 0 w 47625"/>
                  <a:gd name="connsiteY2" fmla="*/ 23813 h 47625"/>
                  <a:gd name="connsiteX3" fmla="*/ 23813 w 47625"/>
                  <a:gd name="connsiteY3" fmla="*/ 0 h 47625"/>
                  <a:gd name="connsiteX4" fmla="*/ 47625 w 47625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3"/>
                    </a:moveTo>
                    <a:cubicBezTo>
                      <a:pt x="47625" y="37147"/>
                      <a:pt x="37147" y="47625"/>
                      <a:pt x="23813" y="47625"/>
                    </a:cubicBezTo>
                    <a:cubicBezTo>
                      <a:pt x="10477" y="47625"/>
                      <a:pt x="0" y="37147"/>
                      <a:pt x="0" y="23813"/>
                    </a:cubicBezTo>
                    <a:cubicBezTo>
                      <a:pt x="0" y="10478"/>
                      <a:pt x="10477" y="0"/>
                      <a:pt x="23813" y="0"/>
                    </a:cubicBezTo>
                    <a:cubicBezTo>
                      <a:pt x="37147" y="0"/>
                      <a:pt x="47625" y="10478"/>
                      <a:pt x="47625" y="23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SliModel Group shp254">
                <a:extLst>
                  <a:ext uri="{FF2B5EF4-FFF2-40B4-BE49-F238E27FC236}">
                    <a16:creationId xmlns:a16="http://schemas.microsoft.com/office/drawing/2014/main" id="{21D37C1F-2FA8-397B-E112-30D90E158BA0}"/>
                  </a:ext>
                </a:extLst>
              </p:cNvPr>
              <p:cNvSpPr/>
              <p:nvPr/>
            </p:nvSpPr>
            <p:spPr>
              <a:xfrm>
                <a:off x="9098280" y="4580572"/>
                <a:ext cx="47625" cy="47625"/>
              </a:xfrm>
              <a:custGeom>
                <a:avLst/>
                <a:gdLst>
                  <a:gd name="connsiteX0" fmla="*/ 47625 w 47625"/>
                  <a:gd name="connsiteY0" fmla="*/ 23813 h 47625"/>
                  <a:gd name="connsiteX1" fmla="*/ 23813 w 47625"/>
                  <a:gd name="connsiteY1" fmla="*/ 47625 h 47625"/>
                  <a:gd name="connsiteX2" fmla="*/ 0 w 47625"/>
                  <a:gd name="connsiteY2" fmla="*/ 23813 h 47625"/>
                  <a:gd name="connsiteX3" fmla="*/ 23813 w 47625"/>
                  <a:gd name="connsiteY3" fmla="*/ 0 h 47625"/>
                  <a:gd name="connsiteX4" fmla="*/ 47625 w 47625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3"/>
                    </a:moveTo>
                    <a:cubicBezTo>
                      <a:pt x="47625" y="37147"/>
                      <a:pt x="37147" y="47625"/>
                      <a:pt x="23813" y="47625"/>
                    </a:cubicBezTo>
                    <a:cubicBezTo>
                      <a:pt x="10477" y="47625"/>
                      <a:pt x="0" y="37147"/>
                      <a:pt x="0" y="23813"/>
                    </a:cubicBezTo>
                    <a:cubicBezTo>
                      <a:pt x="0" y="10478"/>
                      <a:pt x="10477" y="0"/>
                      <a:pt x="23813" y="0"/>
                    </a:cubicBezTo>
                    <a:cubicBezTo>
                      <a:pt x="37147" y="0"/>
                      <a:pt x="47625" y="10478"/>
                      <a:pt x="47625" y="23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SliModel Group shp255">
                <a:extLst>
                  <a:ext uri="{FF2B5EF4-FFF2-40B4-BE49-F238E27FC236}">
                    <a16:creationId xmlns:a16="http://schemas.microsoft.com/office/drawing/2014/main" id="{2784286A-E8E2-8F0A-EB6B-36D0123468C2}"/>
                  </a:ext>
                </a:extLst>
              </p:cNvPr>
              <p:cNvSpPr/>
              <p:nvPr/>
            </p:nvSpPr>
            <p:spPr>
              <a:xfrm>
                <a:off x="9099232" y="4728210"/>
                <a:ext cx="47625" cy="47625"/>
              </a:xfrm>
              <a:custGeom>
                <a:avLst/>
                <a:gdLst>
                  <a:gd name="connsiteX0" fmla="*/ 47625 w 47625"/>
                  <a:gd name="connsiteY0" fmla="*/ 23812 h 47625"/>
                  <a:gd name="connsiteX1" fmla="*/ 23812 w 47625"/>
                  <a:gd name="connsiteY1" fmla="*/ 47625 h 47625"/>
                  <a:gd name="connsiteX2" fmla="*/ 0 w 47625"/>
                  <a:gd name="connsiteY2" fmla="*/ 23812 h 47625"/>
                  <a:gd name="connsiteX3" fmla="*/ 23812 w 47625"/>
                  <a:gd name="connsiteY3" fmla="*/ 0 h 47625"/>
                  <a:gd name="connsiteX4" fmla="*/ 47625 w 47625"/>
                  <a:gd name="connsiteY4" fmla="*/ 23812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2"/>
                    </a:moveTo>
                    <a:cubicBezTo>
                      <a:pt x="47625" y="36964"/>
                      <a:pt x="36964" y="47625"/>
                      <a:pt x="23812" y="47625"/>
                    </a:cubicBezTo>
                    <a:cubicBezTo>
                      <a:pt x="10661" y="47625"/>
                      <a:pt x="0" y="36964"/>
                      <a:pt x="0" y="23812"/>
                    </a:cubicBezTo>
                    <a:cubicBezTo>
                      <a:pt x="0" y="10661"/>
                      <a:pt x="10661" y="0"/>
                      <a:pt x="23812" y="0"/>
                    </a:cubicBezTo>
                    <a:cubicBezTo>
                      <a:pt x="36964" y="0"/>
                      <a:pt x="47625" y="10661"/>
                      <a:pt x="47625" y="2381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" name="Graphic 2">
              <a:extLst>
                <a:ext uri="{FF2B5EF4-FFF2-40B4-BE49-F238E27FC236}">
                  <a16:creationId xmlns:a16="http://schemas.microsoft.com/office/drawing/2014/main" id="{F8C8BBC9-627B-8DD1-D7C5-585B4483B7DD}"/>
                </a:ext>
              </a:extLst>
            </p:cNvPr>
            <p:cNvGrpSpPr/>
            <p:nvPr/>
          </p:nvGrpSpPr>
          <p:grpSpPr>
            <a:xfrm>
              <a:off x="8960167" y="4285297"/>
              <a:ext cx="48577" cy="490537"/>
              <a:chOff x="8960167" y="4285297"/>
              <a:chExt cx="48577" cy="490537"/>
            </a:xfrm>
            <a:grpFill/>
          </p:grpSpPr>
          <p:sp>
            <p:nvSpPr>
              <p:cNvPr id="6" name="SliModel Group shp256">
                <a:extLst>
                  <a:ext uri="{FF2B5EF4-FFF2-40B4-BE49-F238E27FC236}">
                    <a16:creationId xmlns:a16="http://schemas.microsoft.com/office/drawing/2014/main" id="{E30E6080-4F1B-320B-8684-0F542344D92E}"/>
                  </a:ext>
                </a:extLst>
              </p:cNvPr>
              <p:cNvSpPr/>
              <p:nvPr/>
            </p:nvSpPr>
            <p:spPr>
              <a:xfrm>
                <a:off x="8960167" y="4285297"/>
                <a:ext cx="47625" cy="47625"/>
              </a:xfrm>
              <a:custGeom>
                <a:avLst/>
                <a:gdLst>
                  <a:gd name="connsiteX0" fmla="*/ 47625 w 47625"/>
                  <a:gd name="connsiteY0" fmla="*/ 23813 h 47625"/>
                  <a:gd name="connsiteX1" fmla="*/ 23813 w 47625"/>
                  <a:gd name="connsiteY1" fmla="*/ 47625 h 47625"/>
                  <a:gd name="connsiteX2" fmla="*/ 0 w 47625"/>
                  <a:gd name="connsiteY2" fmla="*/ 23813 h 47625"/>
                  <a:gd name="connsiteX3" fmla="*/ 23813 w 47625"/>
                  <a:gd name="connsiteY3" fmla="*/ 0 h 47625"/>
                  <a:gd name="connsiteX4" fmla="*/ 47625 w 47625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3"/>
                    </a:moveTo>
                    <a:cubicBezTo>
                      <a:pt x="47625" y="37147"/>
                      <a:pt x="37147" y="47625"/>
                      <a:pt x="23813" y="47625"/>
                    </a:cubicBezTo>
                    <a:cubicBezTo>
                      <a:pt x="10477" y="47625"/>
                      <a:pt x="0" y="37147"/>
                      <a:pt x="0" y="23813"/>
                    </a:cubicBezTo>
                    <a:cubicBezTo>
                      <a:pt x="0" y="10478"/>
                      <a:pt x="10477" y="0"/>
                      <a:pt x="23813" y="0"/>
                    </a:cubicBezTo>
                    <a:cubicBezTo>
                      <a:pt x="37147" y="0"/>
                      <a:pt x="47625" y="10478"/>
                      <a:pt x="47625" y="23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SliModel Group shp257">
                <a:extLst>
                  <a:ext uri="{FF2B5EF4-FFF2-40B4-BE49-F238E27FC236}">
                    <a16:creationId xmlns:a16="http://schemas.microsoft.com/office/drawing/2014/main" id="{EB67CE24-BC35-8A6D-6963-04980B68B580}"/>
                  </a:ext>
                </a:extLst>
              </p:cNvPr>
              <p:cNvSpPr/>
              <p:nvPr/>
            </p:nvSpPr>
            <p:spPr>
              <a:xfrm>
                <a:off x="8960167" y="4432934"/>
                <a:ext cx="47625" cy="47625"/>
              </a:xfrm>
              <a:custGeom>
                <a:avLst/>
                <a:gdLst>
                  <a:gd name="connsiteX0" fmla="*/ 47625 w 47625"/>
                  <a:gd name="connsiteY0" fmla="*/ 23813 h 47625"/>
                  <a:gd name="connsiteX1" fmla="*/ 23813 w 47625"/>
                  <a:gd name="connsiteY1" fmla="*/ 47625 h 47625"/>
                  <a:gd name="connsiteX2" fmla="*/ 0 w 47625"/>
                  <a:gd name="connsiteY2" fmla="*/ 23813 h 47625"/>
                  <a:gd name="connsiteX3" fmla="*/ 23813 w 47625"/>
                  <a:gd name="connsiteY3" fmla="*/ 0 h 47625"/>
                  <a:gd name="connsiteX4" fmla="*/ 47625 w 47625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3"/>
                    </a:moveTo>
                    <a:cubicBezTo>
                      <a:pt x="47625" y="37147"/>
                      <a:pt x="37147" y="47625"/>
                      <a:pt x="23813" y="47625"/>
                    </a:cubicBezTo>
                    <a:cubicBezTo>
                      <a:pt x="10477" y="47625"/>
                      <a:pt x="0" y="37147"/>
                      <a:pt x="0" y="23813"/>
                    </a:cubicBezTo>
                    <a:cubicBezTo>
                      <a:pt x="0" y="10478"/>
                      <a:pt x="10477" y="0"/>
                      <a:pt x="23813" y="0"/>
                    </a:cubicBezTo>
                    <a:cubicBezTo>
                      <a:pt x="37147" y="0"/>
                      <a:pt x="47625" y="10478"/>
                      <a:pt x="47625" y="23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SliModel Group shp258">
                <a:extLst>
                  <a:ext uri="{FF2B5EF4-FFF2-40B4-BE49-F238E27FC236}">
                    <a16:creationId xmlns:a16="http://schemas.microsoft.com/office/drawing/2014/main" id="{7D099415-313C-CEC2-6427-B8CC8E141D88}"/>
                  </a:ext>
                </a:extLst>
              </p:cNvPr>
              <p:cNvSpPr/>
              <p:nvPr/>
            </p:nvSpPr>
            <p:spPr>
              <a:xfrm>
                <a:off x="8960167" y="4580572"/>
                <a:ext cx="47625" cy="47625"/>
              </a:xfrm>
              <a:custGeom>
                <a:avLst/>
                <a:gdLst>
                  <a:gd name="connsiteX0" fmla="*/ 47625 w 47625"/>
                  <a:gd name="connsiteY0" fmla="*/ 23813 h 47625"/>
                  <a:gd name="connsiteX1" fmla="*/ 23813 w 47625"/>
                  <a:gd name="connsiteY1" fmla="*/ 47625 h 47625"/>
                  <a:gd name="connsiteX2" fmla="*/ 0 w 47625"/>
                  <a:gd name="connsiteY2" fmla="*/ 23813 h 47625"/>
                  <a:gd name="connsiteX3" fmla="*/ 23813 w 47625"/>
                  <a:gd name="connsiteY3" fmla="*/ 0 h 47625"/>
                  <a:gd name="connsiteX4" fmla="*/ 47625 w 47625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3"/>
                    </a:moveTo>
                    <a:cubicBezTo>
                      <a:pt x="47625" y="37147"/>
                      <a:pt x="37147" y="47625"/>
                      <a:pt x="23813" y="47625"/>
                    </a:cubicBezTo>
                    <a:cubicBezTo>
                      <a:pt x="10477" y="47625"/>
                      <a:pt x="0" y="37147"/>
                      <a:pt x="0" y="23813"/>
                    </a:cubicBezTo>
                    <a:cubicBezTo>
                      <a:pt x="0" y="10478"/>
                      <a:pt x="10477" y="0"/>
                      <a:pt x="23813" y="0"/>
                    </a:cubicBezTo>
                    <a:cubicBezTo>
                      <a:pt x="37147" y="0"/>
                      <a:pt x="47625" y="10478"/>
                      <a:pt x="47625" y="23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SliModel Group shp259">
                <a:extLst>
                  <a:ext uri="{FF2B5EF4-FFF2-40B4-BE49-F238E27FC236}">
                    <a16:creationId xmlns:a16="http://schemas.microsoft.com/office/drawing/2014/main" id="{FFC6D269-E5D6-641F-65CD-40ABB7FA79E2}"/>
                  </a:ext>
                </a:extLst>
              </p:cNvPr>
              <p:cNvSpPr/>
              <p:nvPr/>
            </p:nvSpPr>
            <p:spPr>
              <a:xfrm>
                <a:off x="8961120" y="4728210"/>
                <a:ext cx="47625" cy="47625"/>
              </a:xfrm>
              <a:custGeom>
                <a:avLst/>
                <a:gdLst>
                  <a:gd name="connsiteX0" fmla="*/ 47625 w 47625"/>
                  <a:gd name="connsiteY0" fmla="*/ 23812 h 47625"/>
                  <a:gd name="connsiteX1" fmla="*/ 23812 w 47625"/>
                  <a:gd name="connsiteY1" fmla="*/ 47625 h 47625"/>
                  <a:gd name="connsiteX2" fmla="*/ 0 w 47625"/>
                  <a:gd name="connsiteY2" fmla="*/ 23812 h 47625"/>
                  <a:gd name="connsiteX3" fmla="*/ 23812 w 47625"/>
                  <a:gd name="connsiteY3" fmla="*/ 0 h 47625"/>
                  <a:gd name="connsiteX4" fmla="*/ 47625 w 47625"/>
                  <a:gd name="connsiteY4" fmla="*/ 23812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2"/>
                    </a:moveTo>
                    <a:cubicBezTo>
                      <a:pt x="47625" y="36964"/>
                      <a:pt x="36964" y="47625"/>
                      <a:pt x="23812" y="47625"/>
                    </a:cubicBezTo>
                    <a:cubicBezTo>
                      <a:pt x="10661" y="47625"/>
                      <a:pt x="0" y="36964"/>
                      <a:pt x="0" y="23812"/>
                    </a:cubicBezTo>
                    <a:cubicBezTo>
                      <a:pt x="0" y="10661"/>
                      <a:pt x="10661" y="0"/>
                      <a:pt x="23812" y="0"/>
                    </a:cubicBezTo>
                    <a:cubicBezTo>
                      <a:pt x="36964" y="0"/>
                      <a:pt x="47625" y="10661"/>
                      <a:pt x="47625" y="2381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6" name="Google Shape;418;p9">
            <a:extLst>
              <a:ext uri="{FF2B5EF4-FFF2-40B4-BE49-F238E27FC236}">
                <a16:creationId xmlns:a16="http://schemas.microsoft.com/office/drawing/2014/main" id="{B9DB4A24-346D-055D-97A4-89350AA0DA72}"/>
              </a:ext>
            </a:extLst>
          </p:cNvPr>
          <p:cNvSpPr/>
          <p:nvPr/>
        </p:nvSpPr>
        <p:spPr>
          <a:xfrm>
            <a:off x="0" y="2398425"/>
            <a:ext cx="3756074" cy="4466059"/>
          </a:xfrm>
          <a:prstGeom prst="rect">
            <a:avLst/>
          </a:prstGeom>
          <a:solidFill>
            <a:srgbClr val="19456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1200"/>
              <a:buFont typeface="Calibri"/>
              <a:buNone/>
            </a:pPr>
            <a:endParaRPr sz="1200" b="1" i="1" u="sng" strike="noStrike" cap="none">
              <a:solidFill>
                <a:schemeClr val="dk1"/>
              </a:solidFill>
              <a:latin typeface="Montserrat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421;p9">
            <a:extLst>
              <a:ext uri="{FF2B5EF4-FFF2-40B4-BE49-F238E27FC236}">
                <a16:creationId xmlns:a16="http://schemas.microsoft.com/office/drawing/2014/main" id="{13321E23-8DB4-9EFE-3E64-E40573B29E12}"/>
              </a:ext>
            </a:extLst>
          </p:cNvPr>
          <p:cNvSpPr/>
          <p:nvPr/>
        </p:nvSpPr>
        <p:spPr>
          <a:xfrm>
            <a:off x="7962314" y="2398425"/>
            <a:ext cx="4229686" cy="4466059"/>
          </a:xfrm>
          <a:prstGeom prst="rect">
            <a:avLst/>
          </a:prstGeom>
          <a:solidFill>
            <a:srgbClr val="19456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1200"/>
              <a:buFont typeface="Calibri"/>
              <a:buNone/>
            </a:pPr>
            <a:endParaRPr sz="1200" b="1" i="1" u="sng" strike="noStrike" cap="none">
              <a:solidFill>
                <a:schemeClr val="dk1"/>
              </a:solidFill>
              <a:latin typeface="Montserrat" pitchFamily="2" charset="0"/>
              <a:ea typeface="Calibri"/>
              <a:cs typeface="Calibri"/>
              <a:sym typeface="Calibri"/>
            </a:endParaRPr>
          </a:p>
        </p:txBody>
      </p:sp>
      <p:pic>
        <p:nvPicPr>
          <p:cNvPr id="19" name="Google Shape;433;p9">
            <a:extLst>
              <a:ext uri="{FF2B5EF4-FFF2-40B4-BE49-F238E27FC236}">
                <a16:creationId xmlns:a16="http://schemas.microsoft.com/office/drawing/2014/main" id="{B60DD94B-3A91-E992-4A05-B454E0A7A7E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89902" y="1444614"/>
            <a:ext cx="976271" cy="976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433;p9">
            <a:extLst>
              <a:ext uri="{FF2B5EF4-FFF2-40B4-BE49-F238E27FC236}">
                <a16:creationId xmlns:a16="http://schemas.microsoft.com/office/drawing/2014/main" id="{B0A53A2A-D6ED-3C4C-DCAC-355B42D0238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52498" y="1456036"/>
            <a:ext cx="976271" cy="976271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422;p9">
            <a:extLst>
              <a:ext uri="{FF2B5EF4-FFF2-40B4-BE49-F238E27FC236}">
                <a16:creationId xmlns:a16="http://schemas.microsoft.com/office/drawing/2014/main" id="{14C5BEAF-6CFC-8044-707B-EF0A6D349AE3}"/>
              </a:ext>
            </a:extLst>
          </p:cNvPr>
          <p:cNvSpPr txBox="1"/>
          <p:nvPr/>
        </p:nvSpPr>
        <p:spPr>
          <a:xfrm>
            <a:off x="840366" y="2682604"/>
            <a:ext cx="1902834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600" b="1" i="0" u="none" strike="noStrike" cap="none" dirty="0">
                <a:solidFill>
                  <a:schemeClr val="lt1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Delivery Models</a:t>
            </a:r>
          </a:p>
        </p:txBody>
      </p:sp>
      <p:sp>
        <p:nvSpPr>
          <p:cNvPr id="23" name="Google Shape;423;p9">
            <a:extLst>
              <a:ext uri="{FF2B5EF4-FFF2-40B4-BE49-F238E27FC236}">
                <a16:creationId xmlns:a16="http://schemas.microsoft.com/office/drawing/2014/main" id="{95C9FFE1-3022-F655-84A7-64D068F3C061}"/>
              </a:ext>
            </a:extLst>
          </p:cNvPr>
          <p:cNvSpPr/>
          <p:nvPr/>
        </p:nvSpPr>
        <p:spPr>
          <a:xfrm>
            <a:off x="567603" y="3338808"/>
            <a:ext cx="2235036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US" sz="1400" b="0" i="0" u="none" strike="noStrike" cap="none" dirty="0">
                <a:solidFill>
                  <a:schemeClr val="lt1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Onsite Model</a:t>
            </a:r>
            <a:endParaRPr lang="en-US" dirty="0">
              <a:latin typeface="Montserrat" pitchFamily="2" charset="0"/>
            </a:endParaRPr>
          </a:p>
          <a:p>
            <a:pPr marL="285750" marR="0" lvl="0" indent="-285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US" sz="1400" b="0" i="0" u="none" strike="noStrike" cap="none" dirty="0">
                <a:solidFill>
                  <a:schemeClr val="lt1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Hybrid Model</a:t>
            </a:r>
            <a:endParaRPr lang="en-US" sz="1400" b="0" i="0" u="none" strike="noStrike" cap="none" dirty="0">
              <a:solidFill>
                <a:schemeClr val="lt1"/>
              </a:solidFill>
              <a:latin typeface="Montserrat" pitchFamily="2" charset="0"/>
              <a:ea typeface="Calibri"/>
              <a:cs typeface="Calibri"/>
            </a:endParaRPr>
          </a:p>
          <a:p>
            <a:pPr marL="285750" marR="0" lvl="0" indent="-285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US" sz="1400" b="0" i="0" u="none" strike="noStrike" cap="none" dirty="0">
                <a:solidFill>
                  <a:schemeClr val="lt1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Offshore Model</a:t>
            </a:r>
            <a:endParaRPr lang="en-US" dirty="0">
              <a:latin typeface="Montserrat" pitchFamily="2" charset="0"/>
            </a:endParaRPr>
          </a:p>
        </p:txBody>
      </p:sp>
      <p:sp>
        <p:nvSpPr>
          <p:cNvPr id="24" name="Google Shape;424;p9">
            <a:extLst>
              <a:ext uri="{FF2B5EF4-FFF2-40B4-BE49-F238E27FC236}">
                <a16:creationId xmlns:a16="http://schemas.microsoft.com/office/drawing/2014/main" id="{7B31101D-6451-4620-B0FC-E41DB86BC4E9}"/>
              </a:ext>
            </a:extLst>
          </p:cNvPr>
          <p:cNvSpPr txBox="1"/>
          <p:nvPr/>
        </p:nvSpPr>
        <p:spPr>
          <a:xfrm>
            <a:off x="4488576" y="2682604"/>
            <a:ext cx="26629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600" b="1" i="0" u="none" strike="noStrike" cap="none" dirty="0">
                <a:solidFill>
                  <a:schemeClr val="lt1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Partnership Models</a:t>
            </a:r>
          </a:p>
        </p:txBody>
      </p:sp>
      <p:sp>
        <p:nvSpPr>
          <p:cNvPr id="25" name="Google Shape;425;p9">
            <a:extLst>
              <a:ext uri="{FF2B5EF4-FFF2-40B4-BE49-F238E27FC236}">
                <a16:creationId xmlns:a16="http://schemas.microsoft.com/office/drawing/2014/main" id="{17D67E39-9274-839C-1988-B64532E7CAA5}"/>
              </a:ext>
            </a:extLst>
          </p:cNvPr>
          <p:cNvSpPr/>
          <p:nvPr/>
        </p:nvSpPr>
        <p:spPr>
          <a:xfrm>
            <a:off x="4374043" y="3338808"/>
            <a:ext cx="3378036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US" sz="1400" b="0" i="0" u="none" strike="noStrike" cap="none" dirty="0">
                <a:solidFill>
                  <a:schemeClr val="lt1"/>
                </a:solidFill>
                <a:latin typeface="Montserrat"/>
                <a:ea typeface="Calibri"/>
                <a:cs typeface="Calibri"/>
                <a:sym typeface="Calibri"/>
              </a:rPr>
              <a:t>Managed Services</a:t>
            </a:r>
            <a:endParaRPr lang="en-US" sz="1600" b="0" i="0" u="none" strike="noStrike" cap="none" dirty="0">
              <a:solidFill>
                <a:schemeClr val="lt1"/>
              </a:solidFill>
              <a:latin typeface="Montserrat"/>
              <a:ea typeface="Calibri"/>
              <a:cs typeface="Calibri"/>
            </a:endParaRPr>
          </a:p>
          <a:p>
            <a:pPr marL="285750" marR="0" lvl="0" indent="-285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US" sz="1400" b="0" i="0" u="none" strike="noStrike" cap="none" dirty="0">
                <a:solidFill>
                  <a:schemeClr val="lt1"/>
                </a:solidFill>
                <a:latin typeface="Montserrat"/>
                <a:ea typeface="Calibri"/>
                <a:cs typeface="Calibri"/>
                <a:sym typeface="Calibri"/>
              </a:rPr>
              <a:t>Co-Managed</a:t>
            </a:r>
            <a:endParaRPr lang="en-US" sz="1600" b="0" i="0" u="none" strike="noStrike" cap="none" dirty="0">
              <a:solidFill>
                <a:schemeClr val="lt1"/>
              </a:solidFill>
              <a:latin typeface="Montserrat"/>
              <a:ea typeface="Calibri"/>
              <a:cs typeface="Calibri"/>
            </a:endParaRPr>
          </a:p>
          <a:p>
            <a:pPr marL="285750" marR="0" lvl="0" indent="-285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US" sz="1400" b="0" i="0" u="none" strike="noStrike" cap="none" dirty="0">
                <a:solidFill>
                  <a:schemeClr val="lt1"/>
                </a:solidFill>
                <a:latin typeface="Montserrat"/>
                <a:ea typeface="Calibri"/>
                <a:cs typeface="Calibri"/>
                <a:sym typeface="Calibri"/>
              </a:rPr>
              <a:t>Staffing</a:t>
            </a:r>
            <a:endParaRPr lang="en-US" dirty="0">
              <a:solidFill>
                <a:schemeClr val="lt1"/>
              </a:solidFill>
              <a:latin typeface="Montserrat"/>
            </a:endParaRPr>
          </a:p>
        </p:txBody>
      </p:sp>
      <p:sp>
        <p:nvSpPr>
          <p:cNvPr id="26" name="Google Shape;426;p9">
            <a:extLst>
              <a:ext uri="{FF2B5EF4-FFF2-40B4-BE49-F238E27FC236}">
                <a16:creationId xmlns:a16="http://schemas.microsoft.com/office/drawing/2014/main" id="{8DE63E33-AB0D-AB43-FC42-FB656DF3681B}"/>
              </a:ext>
            </a:extLst>
          </p:cNvPr>
          <p:cNvSpPr txBox="1"/>
          <p:nvPr/>
        </p:nvSpPr>
        <p:spPr>
          <a:xfrm>
            <a:off x="9284464" y="2678010"/>
            <a:ext cx="1755008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600" b="1" i="0" u="none" strike="noStrike" cap="none">
                <a:solidFill>
                  <a:schemeClr val="lt1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Pricing Option</a:t>
            </a:r>
          </a:p>
        </p:txBody>
      </p:sp>
      <p:sp>
        <p:nvSpPr>
          <p:cNvPr id="27" name="Google Shape;427;p9">
            <a:extLst>
              <a:ext uri="{FF2B5EF4-FFF2-40B4-BE49-F238E27FC236}">
                <a16:creationId xmlns:a16="http://schemas.microsoft.com/office/drawing/2014/main" id="{B1CD399E-140E-4052-6C34-99BE2408A466}"/>
              </a:ext>
            </a:extLst>
          </p:cNvPr>
          <p:cNvSpPr/>
          <p:nvPr/>
        </p:nvSpPr>
        <p:spPr>
          <a:xfrm>
            <a:off x="8993860" y="3338808"/>
            <a:ext cx="2407244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US" sz="1400" b="0" i="0" u="none" strike="noStrike" cap="none" dirty="0">
                <a:solidFill>
                  <a:schemeClr val="lt1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Time and Material</a:t>
            </a:r>
            <a:endParaRPr lang="en-US" sz="1400" b="0" i="0" u="none" strike="noStrike" cap="none" dirty="0">
              <a:solidFill>
                <a:schemeClr val="lt1"/>
              </a:solidFill>
              <a:latin typeface="Montserrat" pitchFamily="2" charset="0"/>
              <a:ea typeface="Calibri"/>
              <a:cs typeface="Calibri"/>
            </a:endParaRPr>
          </a:p>
          <a:p>
            <a:pPr marL="285750" marR="0" lvl="0" indent="-285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US" sz="1400" b="0" i="0" u="none" strike="noStrike" cap="none" dirty="0">
                <a:solidFill>
                  <a:schemeClr val="lt1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Fixed Cost</a:t>
            </a:r>
            <a:endParaRPr lang="en-US" sz="1400" b="0" i="0" u="none" strike="noStrike" cap="none" dirty="0">
              <a:solidFill>
                <a:schemeClr val="lt1"/>
              </a:solidFill>
              <a:latin typeface="Montserrat" pitchFamily="2" charset="0"/>
              <a:ea typeface="Calibri"/>
              <a:cs typeface="Calibri"/>
            </a:endParaRPr>
          </a:p>
          <a:p>
            <a:pPr marL="285750" marR="0" lvl="0" indent="-285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US" sz="1400" b="0" i="0" u="none" strike="noStrike" cap="none" dirty="0">
                <a:solidFill>
                  <a:schemeClr val="lt1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Delivery as a Service</a:t>
            </a:r>
            <a:endParaRPr lang="en-US" sz="1400" b="0" i="0" u="none" strike="noStrike" cap="none" dirty="0">
              <a:solidFill>
                <a:schemeClr val="lt1"/>
              </a:solidFill>
              <a:latin typeface="Montserrat" pitchFamily="2" charset="0"/>
              <a:ea typeface="Calibri"/>
              <a:cs typeface="Calibri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4AE5F164-4575-897B-AA7C-7649742069F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2776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32224" y="1448994"/>
            <a:ext cx="975677" cy="970900"/>
          </a:xfrm>
          <a:prstGeom prst="rect">
            <a:avLst/>
          </a:prstGeom>
          <a:noFill/>
        </p:spPr>
      </p:pic>
      <p:pic>
        <p:nvPicPr>
          <p:cNvPr id="30" name="Google Shape;430;p9">
            <a:extLst>
              <a:ext uri="{FF2B5EF4-FFF2-40B4-BE49-F238E27FC236}">
                <a16:creationId xmlns:a16="http://schemas.microsoft.com/office/drawing/2014/main" id="{BB59F237-2006-00E3-D761-E56F1AD68B0C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957194" y="1679933"/>
            <a:ext cx="409549" cy="51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432;p9">
            <a:extLst>
              <a:ext uri="{FF2B5EF4-FFF2-40B4-BE49-F238E27FC236}">
                <a16:creationId xmlns:a16="http://schemas.microsoft.com/office/drawing/2014/main" id="{D9E0A3BE-ACD1-033B-633B-BC5A914273AF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494406" y="1669933"/>
            <a:ext cx="651311" cy="51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3502D44-7B23-18D0-430E-4B2E900AF3B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1532702" y="1625256"/>
            <a:ext cx="690670" cy="605955"/>
          </a:xfrm>
          <a:prstGeom prst="rect">
            <a:avLst/>
          </a:prstGeom>
        </p:spPr>
      </p:pic>
      <p:sp>
        <p:nvSpPr>
          <p:cNvPr id="33" name="Footer Placeholder 12">
            <a:extLst>
              <a:ext uri="{FF2B5EF4-FFF2-40B4-BE49-F238E27FC236}">
                <a16:creationId xmlns:a16="http://schemas.microsoft.com/office/drawing/2014/main" id="{4E964710-2264-D83D-92A8-D920E1A61CBA}"/>
              </a:ext>
            </a:extLst>
          </p:cNvPr>
          <p:cNvSpPr txBox="1">
            <a:spLocks/>
          </p:cNvSpPr>
          <p:nvPr/>
        </p:nvSpPr>
        <p:spPr>
          <a:xfrm>
            <a:off x="0" y="6566307"/>
            <a:ext cx="1219199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>
                <a:solidFill>
                  <a:schemeClr val="bg1">
                    <a:lumMod val="50000"/>
                  </a:schemeClr>
                </a:solidFill>
              </a:rPr>
              <a:t>@2024 Pinus Software Company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4" name="Picture 2" descr="Logo Light ">
            <a:hlinkClick r:id="rId10"/>
            <a:extLst>
              <a:ext uri="{FF2B5EF4-FFF2-40B4-BE49-F238E27FC236}">
                <a16:creationId xmlns:a16="http://schemas.microsoft.com/office/drawing/2014/main" id="{989C6D9B-C9BE-4EBB-83A9-D1F813070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6594" y="116865"/>
            <a:ext cx="2595406" cy="682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630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100" dirty="0">
                <a:solidFill>
                  <a:srgbClr val="003061"/>
                </a:solidFill>
              </a:rPr>
              <a:t>Pricing Model :</a:t>
            </a:r>
            <a:endParaRPr lang="en-IN" sz="3100" dirty="0">
              <a:solidFill>
                <a:srgbClr val="003061"/>
              </a:solidFill>
            </a:endParaRPr>
          </a:p>
        </p:txBody>
      </p:sp>
      <p:pic>
        <p:nvPicPr>
          <p:cNvPr id="5" name="Picture 4" descr="D:\Users\muthusamys\Desktop\Pinus.png">
            <a:extLst>
              <a:ext uri="{FF2B5EF4-FFF2-40B4-BE49-F238E27FC236}">
                <a16:creationId xmlns:a16="http://schemas.microsoft.com/office/drawing/2014/main" id="{552E6747-16EE-4B71-99A5-A19A467F57FE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94083"/>
            <a:ext cx="2133600" cy="609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5"/>
          <p:cNvGrpSpPr/>
          <p:nvPr/>
        </p:nvGrpSpPr>
        <p:grpSpPr>
          <a:xfrm>
            <a:off x="2154604" y="1155903"/>
            <a:ext cx="7687544" cy="5225432"/>
            <a:chOff x="137678" y="1191645"/>
            <a:chExt cx="7687544" cy="5225432"/>
          </a:xfrm>
        </p:grpSpPr>
        <p:grpSp>
          <p:nvGrpSpPr>
            <p:cNvPr id="7" name="Group 6"/>
            <p:cNvGrpSpPr/>
            <p:nvPr/>
          </p:nvGrpSpPr>
          <p:grpSpPr>
            <a:xfrm>
              <a:off x="2236594" y="1479666"/>
              <a:ext cx="2326880" cy="4649438"/>
              <a:chOff x="2236594" y="1479666"/>
              <a:chExt cx="2326880" cy="4649438"/>
            </a:xfrm>
          </p:grpSpPr>
          <p:cxnSp>
            <p:nvCxnSpPr>
              <p:cNvPr id="98" name="Straight Connector 97"/>
              <p:cNvCxnSpPr/>
              <p:nvPr/>
            </p:nvCxnSpPr>
            <p:spPr>
              <a:xfrm>
                <a:off x="3519474" y="3804360"/>
                <a:ext cx="104400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9" name="Group 98"/>
              <p:cNvGrpSpPr/>
              <p:nvPr/>
            </p:nvGrpSpPr>
            <p:grpSpPr>
              <a:xfrm>
                <a:off x="2295241" y="1479666"/>
                <a:ext cx="846125" cy="603929"/>
                <a:chOff x="4409791" y="1479666"/>
                <a:chExt cx="846125" cy="603929"/>
              </a:xfrm>
            </p:grpSpPr>
            <p:cxnSp>
              <p:nvCxnSpPr>
                <p:cNvPr id="115" name="Straight Connector 114"/>
                <p:cNvCxnSpPr/>
                <p:nvPr/>
              </p:nvCxnSpPr>
              <p:spPr>
                <a:xfrm flipV="1">
                  <a:off x="4409791" y="1479666"/>
                  <a:ext cx="270125" cy="603929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>
                  <a:off x="4679916" y="1479666"/>
                  <a:ext cx="576000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0" name="Group 99"/>
              <p:cNvGrpSpPr/>
              <p:nvPr/>
            </p:nvGrpSpPr>
            <p:grpSpPr>
              <a:xfrm>
                <a:off x="2964372" y="2254564"/>
                <a:ext cx="972355" cy="156640"/>
                <a:chOff x="5078922" y="2254564"/>
                <a:chExt cx="972355" cy="156640"/>
              </a:xfrm>
            </p:grpSpPr>
            <p:cxnSp>
              <p:nvCxnSpPr>
                <p:cNvPr id="113" name="Straight Connector 112"/>
                <p:cNvCxnSpPr/>
                <p:nvPr/>
              </p:nvCxnSpPr>
              <p:spPr>
                <a:xfrm flipV="1">
                  <a:off x="5078922" y="2254564"/>
                  <a:ext cx="252331" cy="15664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/>
                <p:cNvCxnSpPr/>
                <p:nvPr/>
              </p:nvCxnSpPr>
              <p:spPr>
                <a:xfrm>
                  <a:off x="5331253" y="2254564"/>
                  <a:ext cx="720024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1" name="Group 100"/>
              <p:cNvGrpSpPr/>
              <p:nvPr/>
            </p:nvGrpSpPr>
            <p:grpSpPr>
              <a:xfrm>
                <a:off x="3494575" y="3029462"/>
                <a:ext cx="1046224" cy="210021"/>
                <a:chOff x="5609125" y="3029462"/>
                <a:chExt cx="1046224" cy="210021"/>
              </a:xfrm>
            </p:grpSpPr>
            <p:cxnSp>
              <p:nvCxnSpPr>
                <p:cNvPr id="111" name="Straight Connector 110"/>
                <p:cNvCxnSpPr>
                  <a:stCxn id="43" idx="2"/>
                </p:cNvCxnSpPr>
                <p:nvPr/>
              </p:nvCxnSpPr>
              <p:spPr>
                <a:xfrm flipV="1">
                  <a:off x="5609125" y="3029462"/>
                  <a:ext cx="326200" cy="210021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/>
                <p:nvPr/>
              </p:nvCxnSpPr>
              <p:spPr>
                <a:xfrm>
                  <a:off x="5935325" y="3029462"/>
                  <a:ext cx="720024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2" name="Group 101"/>
              <p:cNvGrpSpPr/>
              <p:nvPr/>
            </p:nvGrpSpPr>
            <p:grpSpPr>
              <a:xfrm>
                <a:off x="3454910" y="4417219"/>
                <a:ext cx="786022" cy="162039"/>
                <a:chOff x="5569460" y="4417219"/>
                <a:chExt cx="786022" cy="162039"/>
              </a:xfrm>
            </p:grpSpPr>
            <p:cxnSp>
              <p:nvCxnSpPr>
                <p:cNvPr id="109" name="Straight Connector 108"/>
                <p:cNvCxnSpPr/>
                <p:nvPr/>
              </p:nvCxnSpPr>
              <p:spPr>
                <a:xfrm flipH="1" flipV="1">
                  <a:off x="5569460" y="4417219"/>
                  <a:ext cx="409561" cy="162039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/>
                <p:nvPr/>
              </p:nvCxnSpPr>
              <p:spPr>
                <a:xfrm>
                  <a:off x="5979024" y="4579258"/>
                  <a:ext cx="376458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3" name="Group 102"/>
              <p:cNvGrpSpPr/>
              <p:nvPr/>
            </p:nvGrpSpPr>
            <p:grpSpPr>
              <a:xfrm>
                <a:off x="2964372" y="5098256"/>
                <a:ext cx="715109" cy="255901"/>
                <a:chOff x="5078922" y="5098256"/>
                <a:chExt cx="715109" cy="255901"/>
              </a:xfrm>
            </p:grpSpPr>
            <p:cxnSp>
              <p:nvCxnSpPr>
                <p:cNvPr id="107" name="Straight Connector 106"/>
                <p:cNvCxnSpPr/>
                <p:nvPr/>
              </p:nvCxnSpPr>
              <p:spPr>
                <a:xfrm flipH="1" flipV="1">
                  <a:off x="5078922" y="5098256"/>
                  <a:ext cx="277042" cy="255901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>
                <a:xfrm>
                  <a:off x="5355964" y="5354156"/>
                  <a:ext cx="438067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4" name="Group 103"/>
              <p:cNvGrpSpPr/>
              <p:nvPr/>
            </p:nvGrpSpPr>
            <p:grpSpPr>
              <a:xfrm>
                <a:off x="2236594" y="5468871"/>
                <a:ext cx="867165" cy="660233"/>
                <a:chOff x="4351144" y="5468871"/>
                <a:chExt cx="867165" cy="660233"/>
              </a:xfrm>
            </p:grpSpPr>
            <p:cxnSp>
              <p:nvCxnSpPr>
                <p:cNvPr id="105" name="Straight Connector 104"/>
                <p:cNvCxnSpPr/>
                <p:nvPr/>
              </p:nvCxnSpPr>
              <p:spPr>
                <a:xfrm flipH="1" flipV="1">
                  <a:off x="4351144" y="5468871"/>
                  <a:ext cx="336710" cy="660138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>
                <a:xfrm>
                  <a:off x="4687854" y="6129009"/>
                  <a:ext cx="530455" cy="95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" name="Group 7"/>
            <p:cNvGrpSpPr/>
            <p:nvPr/>
          </p:nvGrpSpPr>
          <p:grpSpPr>
            <a:xfrm>
              <a:off x="3083836" y="1191645"/>
              <a:ext cx="4741386" cy="5225432"/>
              <a:chOff x="3083836" y="1191645"/>
              <a:chExt cx="4741386" cy="5225432"/>
            </a:xfrm>
          </p:grpSpPr>
          <p:grpSp>
            <p:nvGrpSpPr>
              <p:cNvPr id="49" name="Group 48"/>
              <p:cNvGrpSpPr/>
              <p:nvPr/>
            </p:nvGrpSpPr>
            <p:grpSpPr>
              <a:xfrm>
                <a:off x="3083836" y="1191645"/>
                <a:ext cx="3326954" cy="576042"/>
                <a:chOff x="3083836" y="1191645"/>
                <a:chExt cx="3326954" cy="576042"/>
              </a:xfrm>
            </p:grpSpPr>
            <p:grpSp>
              <p:nvGrpSpPr>
                <p:cNvPr id="92" name="Group 91"/>
                <p:cNvGrpSpPr/>
                <p:nvPr/>
              </p:nvGrpSpPr>
              <p:grpSpPr>
                <a:xfrm>
                  <a:off x="3083836" y="1191645"/>
                  <a:ext cx="3326954" cy="576042"/>
                  <a:chOff x="5412681" y="666750"/>
                  <a:chExt cx="3807519" cy="647700"/>
                </a:xfrm>
              </p:grpSpPr>
              <p:sp>
                <p:nvSpPr>
                  <p:cNvPr id="96" name="Rounded Rectangle 95"/>
                  <p:cNvSpPr/>
                  <p:nvPr/>
                </p:nvSpPr>
                <p:spPr>
                  <a:xfrm>
                    <a:off x="5412681" y="666750"/>
                    <a:ext cx="3807519" cy="6477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22445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 dirty="0"/>
                  </a:p>
                </p:txBody>
              </p:sp>
              <p:sp>
                <p:nvSpPr>
                  <p:cNvPr id="97" name="Oval 96"/>
                  <p:cNvSpPr/>
                  <p:nvPr/>
                </p:nvSpPr>
                <p:spPr>
                  <a:xfrm>
                    <a:off x="5446458" y="722402"/>
                    <a:ext cx="536396" cy="53639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</p:grpSp>
            <p:grpSp>
              <p:nvGrpSpPr>
                <p:cNvPr id="93" name="Group 92"/>
                <p:cNvGrpSpPr/>
                <p:nvPr/>
              </p:nvGrpSpPr>
              <p:grpSpPr>
                <a:xfrm>
                  <a:off x="3119304" y="1300238"/>
                  <a:ext cx="3018134" cy="323573"/>
                  <a:chOff x="3119304" y="1300238"/>
                  <a:chExt cx="3018134" cy="323573"/>
                </a:xfrm>
              </p:grpSpPr>
              <p:sp>
                <p:nvSpPr>
                  <p:cNvPr id="94" name="TextBox 93"/>
                  <p:cNvSpPr txBox="1"/>
                  <p:nvPr/>
                </p:nvSpPr>
                <p:spPr>
                  <a:xfrm>
                    <a:off x="3936727" y="1300238"/>
                    <a:ext cx="2200711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Fixed Pricing</a:t>
                    </a:r>
                    <a:endParaRPr lang="en-IN" sz="12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95" name="TextBox 94"/>
                  <p:cNvSpPr txBox="1"/>
                  <p:nvPr/>
                </p:nvSpPr>
                <p:spPr>
                  <a:xfrm>
                    <a:off x="3119304" y="1316034"/>
                    <a:ext cx="469898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IN" sz="1400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01</a:t>
                    </a:r>
                  </a:p>
                </p:txBody>
              </p:sp>
            </p:grpSp>
          </p:grpSp>
          <p:grpSp>
            <p:nvGrpSpPr>
              <p:cNvPr id="50" name="Group 49"/>
              <p:cNvGrpSpPr/>
              <p:nvPr/>
            </p:nvGrpSpPr>
            <p:grpSpPr>
              <a:xfrm>
                <a:off x="3612899" y="1966543"/>
                <a:ext cx="3326954" cy="576042"/>
                <a:chOff x="3612899" y="1966543"/>
                <a:chExt cx="3326954" cy="576042"/>
              </a:xfrm>
            </p:grpSpPr>
            <p:grpSp>
              <p:nvGrpSpPr>
                <p:cNvPr id="86" name="Group 85"/>
                <p:cNvGrpSpPr/>
                <p:nvPr/>
              </p:nvGrpSpPr>
              <p:grpSpPr>
                <a:xfrm>
                  <a:off x="3612899" y="1966543"/>
                  <a:ext cx="3326954" cy="576042"/>
                  <a:chOff x="5412680" y="666750"/>
                  <a:chExt cx="3807518" cy="647700"/>
                </a:xfrm>
              </p:grpSpPr>
              <p:sp>
                <p:nvSpPr>
                  <p:cNvPr id="90" name="Rounded Rectangle 89"/>
                  <p:cNvSpPr/>
                  <p:nvPr/>
                </p:nvSpPr>
                <p:spPr>
                  <a:xfrm>
                    <a:off x="5412680" y="666750"/>
                    <a:ext cx="3807518" cy="6477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EC810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  <p:sp>
                <p:nvSpPr>
                  <p:cNvPr id="91" name="Oval 90"/>
                  <p:cNvSpPr/>
                  <p:nvPr/>
                </p:nvSpPr>
                <p:spPr>
                  <a:xfrm>
                    <a:off x="5453529" y="722402"/>
                    <a:ext cx="536396" cy="53639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</p:grpSp>
            <p:grpSp>
              <p:nvGrpSpPr>
                <p:cNvPr id="87" name="Group 86"/>
                <p:cNvGrpSpPr/>
                <p:nvPr/>
              </p:nvGrpSpPr>
              <p:grpSpPr>
                <a:xfrm>
                  <a:off x="3634609" y="2096789"/>
                  <a:ext cx="2950221" cy="307777"/>
                  <a:chOff x="3634609" y="2096789"/>
                  <a:chExt cx="2950221" cy="307777"/>
                </a:xfrm>
              </p:grpSpPr>
              <p:sp>
                <p:nvSpPr>
                  <p:cNvPr id="88" name="TextBox 87"/>
                  <p:cNvSpPr txBox="1"/>
                  <p:nvPr/>
                </p:nvSpPr>
                <p:spPr>
                  <a:xfrm>
                    <a:off x="4311038" y="2099323"/>
                    <a:ext cx="2273792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Time &amp; Material</a:t>
                    </a:r>
                  </a:p>
                </p:txBody>
              </p:sp>
              <p:sp>
                <p:nvSpPr>
                  <p:cNvPr id="89" name="TextBox 88"/>
                  <p:cNvSpPr txBox="1"/>
                  <p:nvPr/>
                </p:nvSpPr>
                <p:spPr>
                  <a:xfrm>
                    <a:off x="3634609" y="2096789"/>
                    <a:ext cx="469898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IN" sz="1400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02</a:t>
                    </a:r>
                  </a:p>
                </p:txBody>
              </p:sp>
            </p:grpSp>
          </p:grpSp>
          <p:grpSp>
            <p:nvGrpSpPr>
              <p:cNvPr id="51" name="Group 50"/>
              <p:cNvGrpSpPr/>
              <p:nvPr/>
            </p:nvGrpSpPr>
            <p:grpSpPr>
              <a:xfrm>
                <a:off x="4174350" y="2741441"/>
                <a:ext cx="3326954" cy="576042"/>
                <a:chOff x="4174350" y="2741441"/>
                <a:chExt cx="3326954" cy="576042"/>
              </a:xfrm>
            </p:grpSpPr>
            <p:grpSp>
              <p:nvGrpSpPr>
                <p:cNvPr id="80" name="Group 79"/>
                <p:cNvGrpSpPr/>
                <p:nvPr/>
              </p:nvGrpSpPr>
              <p:grpSpPr>
                <a:xfrm>
                  <a:off x="4174350" y="2741441"/>
                  <a:ext cx="3326954" cy="576042"/>
                  <a:chOff x="5412681" y="666750"/>
                  <a:chExt cx="3807519" cy="647700"/>
                </a:xfrm>
              </p:grpSpPr>
              <p:sp>
                <p:nvSpPr>
                  <p:cNvPr id="84" name="Rounded Rectangle 83"/>
                  <p:cNvSpPr/>
                  <p:nvPr/>
                </p:nvSpPr>
                <p:spPr>
                  <a:xfrm>
                    <a:off x="5412681" y="666750"/>
                    <a:ext cx="3807519" cy="6477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3000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  <p:sp>
                <p:nvSpPr>
                  <p:cNvPr id="85" name="Oval 84"/>
                  <p:cNvSpPr/>
                  <p:nvPr/>
                </p:nvSpPr>
                <p:spPr>
                  <a:xfrm>
                    <a:off x="5460599" y="722402"/>
                    <a:ext cx="536396" cy="53639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</p:grpSp>
            <p:grpSp>
              <p:nvGrpSpPr>
                <p:cNvPr id="81" name="Group 80"/>
                <p:cNvGrpSpPr/>
                <p:nvPr/>
              </p:nvGrpSpPr>
              <p:grpSpPr>
                <a:xfrm>
                  <a:off x="4210321" y="2781813"/>
                  <a:ext cx="2961053" cy="394948"/>
                  <a:chOff x="4210321" y="2781813"/>
                  <a:chExt cx="2961053" cy="394948"/>
                </a:xfrm>
              </p:grpSpPr>
              <p:sp>
                <p:nvSpPr>
                  <p:cNvPr id="82" name="TextBox 81"/>
                  <p:cNvSpPr txBox="1"/>
                  <p:nvPr/>
                </p:nvSpPr>
                <p:spPr>
                  <a:xfrm>
                    <a:off x="4737251" y="2781813"/>
                    <a:ext cx="2434123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Use case-based Pricing</a:t>
                    </a:r>
                  </a:p>
                </p:txBody>
              </p:sp>
              <p:sp>
                <p:nvSpPr>
                  <p:cNvPr id="83" name="TextBox 82"/>
                  <p:cNvSpPr txBox="1"/>
                  <p:nvPr/>
                </p:nvSpPr>
                <p:spPr>
                  <a:xfrm>
                    <a:off x="4210321" y="2868984"/>
                    <a:ext cx="469898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IN" sz="1400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03</a:t>
                    </a:r>
                  </a:p>
                </p:txBody>
              </p:sp>
            </p:grpSp>
          </p:grpSp>
          <p:grpSp>
            <p:nvGrpSpPr>
              <p:cNvPr id="52" name="Group 51"/>
              <p:cNvGrpSpPr/>
              <p:nvPr/>
            </p:nvGrpSpPr>
            <p:grpSpPr>
              <a:xfrm>
                <a:off x="4498268" y="3516339"/>
                <a:ext cx="3326954" cy="576042"/>
                <a:chOff x="4498268" y="3516339"/>
                <a:chExt cx="3326954" cy="576042"/>
              </a:xfrm>
            </p:grpSpPr>
            <p:grpSp>
              <p:nvGrpSpPr>
                <p:cNvPr id="74" name="Group 73"/>
                <p:cNvGrpSpPr/>
                <p:nvPr/>
              </p:nvGrpSpPr>
              <p:grpSpPr>
                <a:xfrm>
                  <a:off x="4498268" y="3516339"/>
                  <a:ext cx="3326954" cy="576042"/>
                  <a:chOff x="5412681" y="666750"/>
                  <a:chExt cx="3807519" cy="647700"/>
                </a:xfrm>
              </p:grpSpPr>
              <p:sp>
                <p:nvSpPr>
                  <p:cNvPr id="78" name="Rounded Rectangle 77"/>
                  <p:cNvSpPr/>
                  <p:nvPr/>
                </p:nvSpPr>
                <p:spPr>
                  <a:xfrm>
                    <a:off x="5412681" y="666750"/>
                    <a:ext cx="3807519" cy="6477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22445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  <p:sp>
                <p:nvSpPr>
                  <p:cNvPr id="79" name="Oval 78"/>
                  <p:cNvSpPr/>
                  <p:nvPr/>
                </p:nvSpPr>
                <p:spPr>
                  <a:xfrm>
                    <a:off x="5453529" y="722402"/>
                    <a:ext cx="536396" cy="53639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</p:grpSp>
            <p:grpSp>
              <p:nvGrpSpPr>
                <p:cNvPr id="75" name="Group 74"/>
                <p:cNvGrpSpPr/>
                <p:nvPr/>
              </p:nvGrpSpPr>
              <p:grpSpPr>
                <a:xfrm>
                  <a:off x="4531142" y="3576924"/>
                  <a:ext cx="2772373" cy="385133"/>
                  <a:chOff x="4531142" y="3576924"/>
                  <a:chExt cx="2772373" cy="385133"/>
                </a:xfrm>
              </p:grpSpPr>
              <p:sp>
                <p:nvSpPr>
                  <p:cNvPr id="76" name="TextBox 75"/>
                  <p:cNvSpPr txBox="1"/>
                  <p:nvPr/>
                </p:nvSpPr>
                <p:spPr>
                  <a:xfrm>
                    <a:off x="5148041" y="3576924"/>
                    <a:ext cx="2155474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Story Point</a:t>
                    </a:r>
                  </a:p>
                </p:txBody>
              </p:sp>
              <p:sp>
                <p:nvSpPr>
                  <p:cNvPr id="77" name="TextBox 76"/>
                  <p:cNvSpPr txBox="1"/>
                  <p:nvPr/>
                </p:nvSpPr>
                <p:spPr>
                  <a:xfrm>
                    <a:off x="4531142" y="3654280"/>
                    <a:ext cx="469898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IN" sz="1400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04</a:t>
                    </a:r>
                  </a:p>
                </p:txBody>
              </p:sp>
            </p:grpSp>
          </p:grpSp>
          <p:grpSp>
            <p:nvGrpSpPr>
              <p:cNvPr id="53" name="Group 52"/>
              <p:cNvGrpSpPr/>
              <p:nvPr/>
            </p:nvGrpSpPr>
            <p:grpSpPr>
              <a:xfrm>
                <a:off x="4174350" y="4291237"/>
                <a:ext cx="3326954" cy="576042"/>
                <a:chOff x="4174350" y="4291237"/>
                <a:chExt cx="3326954" cy="576042"/>
              </a:xfrm>
            </p:grpSpPr>
            <p:grpSp>
              <p:nvGrpSpPr>
                <p:cNvPr id="68" name="Group 67"/>
                <p:cNvGrpSpPr/>
                <p:nvPr/>
              </p:nvGrpSpPr>
              <p:grpSpPr>
                <a:xfrm>
                  <a:off x="4174350" y="4291237"/>
                  <a:ext cx="3326954" cy="576042"/>
                  <a:chOff x="5412681" y="666750"/>
                  <a:chExt cx="3807519" cy="647700"/>
                </a:xfrm>
              </p:grpSpPr>
              <p:sp>
                <p:nvSpPr>
                  <p:cNvPr id="72" name="Rounded Rectangle 71"/>
                  <p:cNvSpPr/>
                  <p:nvPr/>
                </p:nvSpPr>
                <p:spPr>
                  <a:xfrm>
                    <a:off x="5412681" y="666750"/>
                    <a:ext cx="3807519" cy="6477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EC810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  <p:sp>
                <p:nvSpPr>
                  <p:cNvPr id="73" name="Oval 72"/>
                  <p:cNvSpPr/>
                  <p:nvPr/>
                </p:nvSpPr>
                <p:spPr>
                  <a:xfrm>
                    <a:off x="5467669" y="722402"/>
                    <a:ext cx="536396" cy="53639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</p:grpSp>
            <p:grpSp>
              <p:nvGrpSpPr>
                <p:cNvPr id="69" name="Group 68"/>
                <p:cNvGrpSpPr/>
                <p:nvPr/>
              </p:nvGrpSpPr>
              <p:grpSpPr>
                <a:xfrm>
                  <a:off x="4213302" y="4340732"/>
                  <a:ext cx="2754069" cy="375367"/>
                  <a:chOff x="4213302" y="4340732"/>
                  <a:chExt cx="2754069" cy="375367"/>
                </a:xfrm>
              </p:grpSpPr>
              <p:sp>
                <p:nvSpPr>
                  <p:cNvPr id="70" name="TextBox 69"/>
                  <p:cNvSpPr txBox="1"/>
                  <p:nvPr/>
                </p:nvSpPr>
                <p:spPr>
                  <a:xfrm>
                    <a:off x="4775926" y="4340732"/>
                    <a:ext cx="2191445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Managed Services</a:t>
                    </a:r>
                  </a:p>
                </p:txBody>
              </p:sp>
              <p:sp>
                <p:nvSpPr>
                  <p:cNvPr id="71" name="TextBox 70"/>
                  <p:cNvSpPr txBox="1"/>
                  <p:nvPr/>
                </p:nvSpPr>
                <p:spPr>
                  <a:xfrm>
                    <a:off x="4213302" y="4408322"/>
                    <a:ext cx="469898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IN" sz="1400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05</a:t>
                    </a:r>
                  </a:p>
                </p:txBody>
              </p:sp>
            </p:grpSp>
          </p:grpSp>
          <p:grpSp>
            <p:nvGrpSpPr>
              <p:cNvPr id="54" name="Group 53"/>
              <p:cNvGrpSpPr/>
              <p:nvPr/>
            </p:nvGrpSpPr>
            <p:grpSpPr>
              <a:xfrm>
                <a:off x="3612899" y="5066135"/>
                <a:ext cx="3326954" cy="576042"/>
                <a:chOff x="3612899" y="5066135"/>
                <a:chExt cx="3326954" cy="576042"/>
              </a:xfrm>
            </p:grpSpPr>
            <p:grpSp>
              <p:nvGrpSpPr>
                <p:cNvPr id="62" name="Group 61"/>
                <p:cNvGrpSpPr/>
                <p:nvPr/>
              </p:nvGrpSpPr>
              <p:grpSpPr>
                <a:xfrm>
                  <a:off x="3612899" y="5066135"/>
                  <a:ext cx="3326954" cy="576042"/>
                  <a:chOff x="5412681" y="666750"/>
                  <a:chExt cx="3807519" cy="647700"/>
                </a:xfrm>
              </p:grpSpPr>
              <p:sp>
                <p:nvSpPr>
                  <p:cNvPr id="66" name="Rounded Rectangle 65"/>
                  <p:cNvSpPr/>
                  <p:nvPr/>
                </p:nvSpPr>
                <p:spPr>
                  <a:xfrm>
                    <a:off x="5412681" y="666750"/>
                    <a:ext cx="3807519" cy="6477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3000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  <p:sp>
                <p:nvSpPr>
                  <p:cNvPr id="67" name="Oval 66"/>
                  <p:cNvSpPr/>
                  <p:nvPr/>
                </p:nvSpPr>
                <p:spPr>
                  <a:xfrm>
                    <a:off x="5453529" y="722402"/>
                    <a:ext cx="536396" cy="53639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</p:grpSp>
            <p:grpSp>
              <p:nvGrpSpPr>
                <p:cNvPr id="63" name="Group 62"/>
                <p:cNvGrpSpPr/>
                <p:nvPr/>
              </p:nvGrpSpPr>
              <p:grpSpPr>
                <a:xfrm>
                  <a:off x="3646965" y="5126016"/>
                  <a:ext cx="2672873" cy="384584"/>
                  <a:chOff x="3646965" y="5126016"/>
                  <a:chExt cx="2672873" cy="384584"/>
                </a:xfrm>
              </p:grpSpPr>
              <p:sp>
                <p:nvSpPr>
                  <p:cNvPr id="64" name="TextBox 63"/>
                  <p:cNvSpPr txBox="1"/>
                  <p:nvPr/>
                </p:nvSpPr>
                <p:spPr>
                  <a:xfrm>
                    <a:off x="4205083" y="5126016"/>
                    <a:ext cx="2114755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Staff Augmentation</a:t>
                    </a:r>
                  </a:p>
                </p:txBody>
              </p:sp>
              <p:sp>
                <p:nvSpPr>
                  <p:cNvPr id="65" name="TextBox 64"/>
                  <p:cNvSpPr txBox="1"/>
                  <p:nvPr/>
                </p:nvSpPr>
                <p:spPr>
                  <a:xfrm>
                    <a:off x="3646965" y="5202823"/>
                    <a:ext cx="469898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IN" sz="1400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06</a:t>
                    </a:r>
                  </a:p>
                </p:txBody>
              </p:sp>
            </p:grpSp>
          </p:grpSp>
          <p:grpSp>
            <p:nvGrpSpPr>
              <p:cNvPr id="55" name="Group 54"/>
              <p:cNvGrpSpPr/>
              <p:nvPr/>
            </p:nvGrpSpPr>
            <p:grpSpPr>
              <a:xfrm>
                <a:off x="3083836" y="5841035"/>
                <a:ext cx="3326954" cy="576042"/>
                <a:chOff x="3083836" y="5841035"/>
                <a:chExt cx="3326954" cy="576042"/>
              </a:xfrm>
            </p:grpSpPr>
            <p:grpSp>
              <p:nvGrpSpPr>
                <p:cNvPr id="56" name="Group 55"/>
                <p:cNvGrpSpPr/>
                <p:nvPr/>
              </p:nvGrpSpPr>
              <p:grpSpPr>
                <a:xfrm>
                  <a:off x="3083836" y="5841035"/>
                  <a:ext cx="3326954" cy="576042"/>
                  <a:chOff x="5412681" y="666750"/>
                  <a:chExt cx="3807519" cy="647700"/>
                </a:xfrm>
              </p:grpSpPr>
              <p:sp>
                <p:nvSpPr>
                  <p:cNvPr id="60" name="Rounded Rectangle 59"/>
                  <p:cNvSpPr/>
                  <p:nvPr/>
                </p:nvSpPr>
                <p:spPr>
                  <a:xfrm>
                    <a:off x="5412681" y="666750"/>
                    <a:ext cx="3807519" cy="6477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22445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  <p:sp>
                <p:nvSpPr>
                  <p:cNvPr id="61" name="Oval 60"/>
                  <p:cNvSpPr/>
                  <p:nvPr/>
                </p:nvSpPr>
                <p:spPr>
                  <a:xfrm>
                    <a:off x="5453529" y="722402"/>
                    <a:ext cx="536396" cy="53639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</p:grpSp>
            <p:grpSp>
              <p:nvGrpSpPr>
                <p:cNvPr id="57" name="Group 56"/>
                <p:cNvGrpSpPr/>
                <p:nvPr/>
              </p:nvGrpSpPr>
              <p:grpSpPr>
                <a:xfrm>
                  <a:off x="3105933" y="5978346"/>
                  <a:ext cx="2193677" cy="307777"/>
                  <a:chOff x="3105933" y="5978346"/>
                  <a:chExt cx="2193677" cy="307777"/>
                </a:xfrm>
              </p:grpSpPr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3650948" y="5990509"/>
                    <a:ext cx="1648662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Gain Sharing Model</a:t>
                    </a:r>
                  </a:p>
                </p:txBody>
              </p:sp>
              <p:sp>
                <p:nvSpPr>
                  <p:cNvPr id="59" name="TextBox 58"/>
                  <p:cNvSpPr txBox="1"/>
                  <p:nvPr/>
                </p:nvSpPr>
                <p:spPr>
                  <a:xfrm>
                    <a:off x="3105933" y="5978346"/>
                    <a:ext cx="469898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IN" sz="1400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07</a:t>
                    </a:r>
                  </a:p>
                </p:txBody>
              </p:sp>
            </p:grpSp>
          </p:grpSp>
        </p:grpSp>
        <p:grpSp>
          <p:nvGrpSpPr>
            <p:cNvPr id="9" name="Group 8"/>
            <p:cNvGrpSpPr/>
            <p:nvPr/>
          </p:nvGrpSpPr>
          <p:grpSpPr>
            <a:xfrm>
              <a:off x="137678" y="2011521"/>
              <a:ext cx="3434093" cy="3495328"/>
              <a:chOff x="137678" y="2011521"/>
              <a:chExt cx="3434093" cy="3495328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137678" y="2011521"/>
                <a:ext cx="3434093" cy="3495328"/>
                <a:chOff x="854529" y="1084930"/>
                <a:chExt cx="4501242" cy="4501242"/>
              </a:xfrm>
            </p:grpSpPr>
            <p:sp>
              <p:nvSpPr>
                <p:cNvPr id="40" name="Oval 39"/>
                <p:cNvSpPr/>
                <p:nvPr/>
              </p:nvSpPr>
              <p:spPr>
                <a:xfrm>
                  <a:off x="854529" y="1084930"/>
                  <a:ext cx="4501241" cy="4501242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41" name="Freeform 40"/>
                <p:cNvSpPr/>
                <p:nvPr/>
              </p:nvSpPr>
              <p:spPr>
                <a:xfrm>
                  <a:off x="3107595" y="1085054"/>
                  <a:ext cx="945675" cy="750238"/>
                </a:xfrm>
                <a:custGeom>
                  <a:avLst/>
                  <a:gdLst>
                    <a:gd name="connsiteX0" fmla="*/ 0 w 1101994"/>
                    <a:gd name="connsiteY0" fmla="*/ 0 h 874251"/>
                    <a:gd name="connsiteX1" fmla="*/ 265300 w 1101994"/>
                    <a:gd name="connsiteY1" fmla="*/ 13396 h 874251"/>
                    <a:gd name="connsiteX2" fmla="*/ 1018002 w 1101994"/>
                    <a:gd name="connsiteY2" fmla="*/ 205956 h 874251"/>
                    <a:gd name="connsiteX3" fmla="*/ 1101994 w 1101994"/>
                    <a:gd name="connsiteY3" fmla="*/ 246417 h 874251"/>
                    <a:gd name="connsiteX4" fmla="*/ 809230 w 1101994"/>
                    <a:gd name="connsiteY4" fmla="*/ 874251 h 874251"/>
                    <a:gd name="connsiteX5" fmla="*/ 748121 w 1101994"/>
                    <a:gd name="connsiteY5" fmla="*/ 844813 h 874251"/>
                    <a:gd name="connsiteX6" fmla="*/ 194410 w 1101994"/>
                    <a:gd name="connsiteY6" fmla="*/ 703160 h 874251"/>
                    <a:gd name="connsiteX7" fmla="*/ 0 w 1101994"/>
                    <a:gd name="connsiteY7" fmla="*/ 693343 h 874251"/>
                    <a:gd name="connsiteX8" fmla="*/ 0 w 1101994"/>
                    <a:gd name="connsiteY8" fmla="*/ 0 h 8742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01994" h="874251">
                      <a:moveTo>
                        <a:pt x="0" y="0"/>
                      </a:moveTo>
                      <a:lnTo>
                        <a:pt x="265300" y="13396"/>
                      </a:lnTo>
                      <a:cubicBezTo>
                        <a:pt x="529797" y="40258"/>
                        <a:pt x="782675" y="106422"/>
                        <a:pt x="1018002" y="205956"/>
                      </a:cubicBezTo>
                      <a:lnTo>
                        <a:pt x="1101994" y="246417"/>
                      </a:lnTo>
                      <a:lnTo>
                        <a:pt x="809230" y="874251"/>
                      </a:lnTo>
                      <a:lnTo>
                        <a:pt x="748121" y="844813"/>
                      </a:lnTo>
                      <a:cubicBezTo>
                        <a:pt x="575008" y="771592"/>
                        <a:pt x="388983" y="722920"/>
                        <a:pt x="194410" y="703160"/>
                      </a:cubicBezTo>
                      <a:lnTo>
                        <a:pt x="0" y="69334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2445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42" name="Freeform 41"/>
                <p:cNvSpPr/>
                <p:nvPr/>
              </p:nvSpPr>
              <p:spPr>
                <a:xfrm>
                  <a:off x="3806441" y="1298639"/>
                  <a:ext cx="1045698" cy="993395"/>
                </a:xfrm>
                <a:custGeom>
                  <a:avLst/>
                  <a:gdLst>
                    <a:gd name="connsiteX0" fmla="*/ 292763 w 1218550"/>
                    <a:gd name="connsiteY0" fmla="*/ 0 h 1157601"/>
                    <a:gd name="connsiteX1" fmla="*/ 432894 w 1218550"/>
                    <a:gd name="connsiteY1" fmla="*/ 67505 h 1157601"/>
                    <a:gd name="connsiteX2" fmla="*/ 1206546 w 1218550"/>
                    <a:gd name="connsiteY2" fmla="*/ 705365 h 1157601"/>
                    <a:gd name="connsiteX3" fmla="*/ 1218550 w 1218550"/>
                    <a:gd name="connsiteY3" fmla="*/ 721417 h 1157601"/>
                    <a:gd name="connsiteX4" fmla="*/ 679908 w 1218550"/>
                    <a:gd name="connsiteY4" fmla="*/ 1157601 h 1157601"/>
                    <a:gd name="connsiteX5" fmla="*/ 671529 w 1218550"/>
                    <a:gd name="connsiteY5" fmla="*/ 1146396 h 1157601"/>
                    <a:gd name="connsiteX6" fmla="*/ 102406 w 1218550"/>
                    <a:gd name="connsiteY6" fmla="*/ 677165 h 1157601"/>
                    <a:gd name="connsiteX7" fmla="*/ 0 w 1218550"/>
                    <a:gd name="connsiteY7" fmla="*/ 627833 h 1157601"/>
                    <a:gd name="connsiteX8" fmla="*/ 292763 w 1218550"/>
                    <a:gd name="connsiteY8" fmla="*/ 0 h 11576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18550" h="1157601">
                      <a:moveTo>
                        <a:pt x="292763" y="0"/>
                      </a:moveTo>
                      <a:lnTo>
                        <a:pt x="432894" y="67505"/>
                      </a:lnTo>
                      <a:cubicBezTo>
                        <a:pt x="730184" y="229002"/>
                        <a:pt x="992755" y="446309"/>
                        <a:pt x="1206546" y="705365"/>
                      </a:cubicBezTo>
                      <a:lnTo>
                        <a:pt x="1218550" y="721417"/>
                      </a:lnTo>
                      <a:lnTo>
                        <a:pt x="679908" y="1157601"/>
                      </a:lnTo>
                      <a:lnTo>
                        <a:pt x="671529" y="1146396"/>
                      </a:lnTo>
                      <a:cubicBezTo>
                        <a:pt x="514257" y="955826"/>
                        <a:pt x="321101" y="795968"/>
                        <a:pt x="102406" y="677165"/>
                      </a:cubicBezTo>
                      <a:lnTo>
                        <a:pt x="0" y="627833"/>
                      </a:lnTo>
                      <a:lnTo>
                        <a:pt x="292763" y="0"/>
                      </a:lnTo>
                      <a:close/>
                    </a:path>
                  </a:pathLst>
                </a:custGeom>
                <a:solidFill>
                  <a:srgbClr val="EC810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43" name="Freeform 42"/>
                <p:cNvSpPr/>
                <p:nvPr/>
              </p:nvSpPr>
              <p:spPr>
                <a:xfrm>
                  <a:off x="4392833" y="1921640"/>
                  <a:ext cx="903142" cy="1039363"/>
                </a:xfrm>
                <a:custGeom>
                  <a:avLst/>
                  <a:gdLst>
                    <a:gd name="connsiteX0" fmla="*/ 538642 w 1052430"/>
                    <a:gd name="connsiteY0" fmla="*/ 0 h 1211168"/>
                    <a:gd name="connsiteX1" fmla="*/ 674202 w 1052430"/>
                    <a:gd name="connsiteY1" fmla="*/ 181282 h 1211168"/>
                    <a:gd name="connsiteX2" fmla="*/ 1004200 w 1052430"/>
                    <a:gd name="connsiteY2" fmla="*/ 867734 h 1211168"/>
                    <a:gd name="connsiteX3" fmla="*/ 1052430 w 1052430"/>
                    <a:gd name="connsiteY3" fmla="*/ 1055306 h 1211168"/>
                    <a:gd name="connsiteX4" fmla="*/ 377320 w 1052430"/>
                    <a:gd name="connsiteY4" fmla="*/ 1211168 h 1211168"/>
                    <a:gd name="connsiteX5" fmla="*/ 342028 w 1052430"/>
                    <a:gd name="connsiteY5" fmla="*/ 1073913 h 1211168"/>
                    <a:gd name="connsiteX6" fmla="*/ 99272 w 1052430"/>
                    <a:gd name="connsiteY6" fmla="*/ 568937 h 1211168"/>
                    <a:gd name="connsiteX7" fmla="*/ 0 w 1052430"/>
                    <a:gd name="connsiteY7" fmla="*/ 436183 h 1211168"/>
                    <a:gd name="connsiteX8" fmla="*/ 538642 w 1052430"/>
                    <a:gd name="connsiteY8" fmla="*/ 0 h 1211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52430" h="1211168">
                      <a:moveTo>
                        <a:pt x="538642" y="0"/>
                      </a:moveTo>
                      <a:lnTo>
                        <a:pt x="674202" y="181282"/>
                      </a:lnTo>
                      <a:cubicBezTo>
                        <a:pt x="815595" y="390571"/>
                        <a:pt x="927572" y="621365"/>
                        <a:pt x="1004200" y="867734"/>
                      </a:cubicBezTo>
                      <a:lnTo>
                        <a:pt x="1052430" y="1055306"/>
                      </a:lnTo>
                      <a:lnTo>
                        <a:pt x="377320" y="1211168"/>
                      </a:lnTo>
                      <a:lnTo>
                        <a:pt x="342028" y="1073913"/>
                      </a:lnTo>
                      <a:cubicBezTo>
                        <a:pt x="285658" y="892676"/>
                        <a:pt x="203285" y="722896"/>
                        <a:pt x="99272" y="568937"/>
                      </a:cubicBezTo>
                      <a:lnTo>
                        <a:pt x="0" y="436183"/>
                      </a:lnTo>
                      <a:lnTo>
                        <a:pt x="538642" y="0"/>
                      </a:lnTo>
                      <a:close/>
                    </a:path>
                  </a:pathLst>
                </a:custGeom>
                <a:solidFill>
                  <a:srgbClr val="D30009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44" name="Freeform 43"/>
                <p:cNvSpPr/>
                <p:nvPr/>
              </p:nvSpPr>
              <p:spPr>
                <a:xfrm>
                  <a:off x="4717849" y="2831987"/>
                  <a:ext cx="637922" cy="969078"/>
                </a:xfrm>
                <a:custGeom>
                  <a:avLst/>
                  <a:gdLst>
                    <a:gd name="connsiteX0" fmla="*/ 675110 w 743370"/>
                    <a:gd name="connsiteY0" fmla="*/ 0 h 1129265"/>
                    <a:gd name="connsiteX1" fmla="*/ 690087 w 743370"/>
                    <a:gd name="connsiteY1" fmla="*/ 58249 h 1129265"/>
                    <a:gd name="connsiteX2" fmla="*/ 743370 w 743370"/>
                    <a:gd name="connsiteY2" fmla="*/ 586803 h 1129265"/>
                    <a:gd name="connsiteX3" fmla="*/ 690087 w 743370"/>
                    <a:gd name="connsiteY3" fmla="*/ 1115357 h 1129265"/>
                    <a:gd name="connsiteX4" fmla="*/ 686511 w 743370"/>
                    <a:gd name="connsiteY4" fmla="*/ 1129265 h 1129265"/>
                    <a:gd name="connsiteX5" fmla="*/ 8387 w 743370"/>
                    <a:gd name="connsiteY5" fmla="*/ 985126 h 1129265"/>
                    <a:gd name="connsiteX6" fmla="*/ 10830 w 743370"/>
                    <a:gd name="connsiteY6" fmla="*/ 975625 h 1129265"/>
                    <a:gd name="connsiteX7" fmla="*/ 50027 w 743370"/>
                    <a:gd name="connsiteY7" fmla="*/ 586803 h 1129265"/>
                    <a:gd name="connsiteX8" fmla="*/ 10830 w 743370"/>
                    <a:gd name="connsiteY8" fmla="*/ 197981 h 1129265"/>
                    <a:gd name="connsiteX9" fmla="*/ 0 w 743370"/>
                    <a:gd name="connsiteY9" fmla="*/ 155862 h 1129265"/>
                    <a:gd name="connsiteX10" fmla="*/ 675110 w 743370"/>
                    <a:gd name="connsiteY10" fmla="*/ 0 h 11292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3370" h="1129265">
                      <a:moveTo>
                        <a:pt x="675110" y="0"/>
                      </a:moveTo>
                      <a:lnTo>
                        <a:pt x="690087" y="58249"/>
                      </a:lnTo>
                      <a:cubicBezTo>
                        <a:pt x="725023" y="228977"/>
                        <a:pt x="743370" y="405747"/>
                        <a:pt x="743370" y="586803"/>
                      </a:cubicBezTo>
                      <a:cubicBezTo>
                        <a:pt x="743370" y="767859"/>
                        <a:pt x="725023" y="944630"/>
                        <a:pt x="690087" y="1115357"/>
                      </a:cubicBezTo>
                      <a:lnTo>
                        <a:pt x="686511" y="1129265"/>
                      </a:lnTo>
                      <a:lnTo>
                        <a:pt x="8387" y="985126"/>
                      </a:lnTo>
                      <a:lnTo>
                        <a:pt x="10830" y="975625"/>
                      </a:lnTo>
                      <a:cubicBezTo>
                        <a:pt x="36531" y="850032"/>
                        <a:pt x="50027" y="719994"/>
                        <a:pt x="50027" y="586803"/>
                      </a:cubicBezTo>
                      <a:cubicBezTo>
                        <a:pt x="50027" y="453613"/>
                        <a:pt x="36531" y="323574"/>
                        <a:pt x="10830" y="197981"/>
                      </a:cubicBezTo>
                      <a:lnTo>
                        <a:pt x="0" y="155862"/>
                      </a:lnTo>
                      <a:lnTo>
                        <a:pt x="675110" y="0"/>
                      </a:lnTo>
                      <a:close/>
                    </a:path>
                  </a:pathLst>
                </a:custGeom>
                <a:solidFill>
                  <a:srgbClr val="22445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45" name="Freeform 44"/>
                <p:cNvSpPr/>
                <p:nvPr/>
              </p:nvSpPr>
              <p:spPr>
                <a:xfrm>
                  <a:off x="4410135" y="3682111"/>
                  <a:ext cx="895624" cy="1035899"/>
                </a:xfrm>
                <a:custGeom>
                  <a:avLst/>
                  <a:gdLst>
                    <a:gd name="connsiteX0" fmla="*/ 365545 w 1043669"/>
                    <a:gd name="connsiteY0" fmla="*/ 0 h 1207132"/>
                    <a:gd name="connsiteX1" fmla="*/ 1043669 w 1043669"/>
                    <a:gd name="connsiteY1" fmla="*/ 144139 h 1207132"/>
                    <a:gd name="connsiteX2" fmla="*/ 984039 w 1043669"/>
                    <a:gd name="connsiteY2" fmla="*/ 376048 h 1207132"/>
                    <a:gd name="connsiteX3" fmla="*/ 654041 w 1043669"/>
                    <a:gd name="connsiteY3" fmla="*/ 1062500 h 1207132"/>
                    <a:gd name="connsiteX4" fmla="*/ 545888 w 1043669"/>
                    <a:gd name="connsiteY4" fmla="*/ 1207132 h 1207132"/>
                    <a:gd name="connsiteX5" fmla="*/ 0 w 1043669"/>
                    <a:gd name="connsiteY5" fmla="*/ 780638 h 1207132"/>
                    <a:gd name="connsiteX6" fmla="*/ 79111 w 1043669"/>
                    <a:gd name="connsiteY6" fmla="*/ 674845 h 1207132"/>
                    <a:gd name="connsiteX7" fmla="*/ 321867 w 1043669"/>
                    <a:gd name="connsiteY7" fmla="*/ 169869 h 1207132"/>
                    <a:gd name="connsiteX8" fmla="*/ 365545 w 1043669"/>
                    <a:gd name="connsiteY8" fmla="*/ 0 h 1207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43669" h="1207132">
                      <a:moveTo>
                        <a:pt x="365545" y="0"/>
                      </a:moveTo>
                      <a:lnTo>
                        <a:pt x="1043669" y="144139"/>
                      </a:lnTo>
                      <a:lnTo>
                        <a:pt x="984039" y="376048"/>
                      </a:lnTo>
                      <a:cubicBezTo>
                        <a:pt x="907411" y="622417"/>
                        <a:pt x="795434" y="853212"/>
                        <a:pt x="654041" y="1062500"/>
                      </a:cubicBezTo>
                      <a:lnTo>
                        <a:pt x="545888" y="1207132"/>
                      </a:lnTo>
                      <a:lnTo>
                        <a:pt x="0" y="780638"/>
                      </a:lnTo>
                      <a:lnTo>
                        <a:pt x="79111" y="674845"/>
                      </a:lnTo>
                      <a:cubicBezTo>
                        <a:pt x="183124" y="520886"/>
                        <a:pt x="265497" y="351106"/>
                        <a:pt x="321867" y="169869"/>
                      </a:cubicBezTo>
                      <a:lnTo>
                        <a:pt x="365545" y="0"/>
                      </a:lnTo>
                      <a:close/>
                    </a:path>
                  </a:pathLst>
                </a:custGeom>
                <a:solidFill>
                  <a:srgbClr val="EC810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46" name="Freeform 45"/>
                <p:cNvSpPr/>
                <p:nvPr/>
              </p:nvSpPr>
              <p:spPr>
                <a:xfrm>
                  <a:off x="3832450" y="4355933"/>
                  <a:ext cx="1043209" cy="999500"/>
                </a:xfrm>
                <a:custGeom>
                  <a:avLst/>
                  <a:gdLst>
                    <a:gd name="connsiteX0" fmla="*/ 669763 w 1215650"/>
                    <a:gd name="connsiteY0" fmla="*/ 0 h 1164716"/>
                    <a:gd name="connsiteX1" fmla="*/ 1215650 w 1215650"/>
                    <a:gd name="connsiteY1" fmla="*/ 426494 h 1164716"/>
                    <a:gd name="connsiteX2" fmla="*/ 1176238 w 1215650"/>
                    <a:gd name="connsiteY2" fmla="*/ 479198 h 1164716"/>
                    <a:gd name="connsiteX3" fmla="*/ 402586 w 1215650"/>
                    <a:gd name="connsiteY3" fmla="*/ 1117058 h 1164716"/>
                    <a:gd name="connsiteX4" fmla="*/ 303656 w 1215650"/>
                    <a:gd name="connsiteY4" fmla="*/ 1164716 h 1164716"/>
                    <a:gd name="connsiteX5" fmla="*/ 0 w 1215650"/>
                    <a:gd name="connsiteY5" fmla="*/ 542130 h 1164716"/>
                    <a:gd name="connsiteX6" fmla="*/ 72098 w 1215650"/>
                    <a:gd name="connsiteY6" fmla="*/ 507398 h 1164716"/>
                    <a:gd name="connsiteX7" fmla="*/ 641221 w 1215650"/>
                    <a:gd name="connsiteY7" fmla="*/ 38167 h 1164716"/>
                    <a:gd name="connsiteX8" fmla="*/ 669763 w 1215650"/>
                    <a:gd name="connsiteY8" fmla="*/ 0 h 116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15650" h="1164716">
                      <a:moveTo>
                        <a:pt x="669763" y="0"/>
                      </a:moveTo>
                      <a:lnTo>
                        <a:pt x="1215650" y="426494"/>
                      </a:lnTo>
                      <a:lnTo>
                        <a:pt x="1176238" y="479198"/>
                      </a:lnTo>
                      <a:cubicBezTo>
                        <a:pt x="962447" y="738254"/>
                        <a:pt x="699876" y="955561"/>
                        <a:pt x="402586" y="1117058"/>
                      </a:cubicBezTo>
                      <a:lnTo>
                        <a:pt x="303656" y="1164716"/>
                      </a:lnTo>
                      <a:lnTo>
                        <a:pt x="0" y="542130"/>
                      </a:lnTo>
                      <a:lnTo>
                        <a:pt x="72098" y="507398"/>
                      </a:lnTo>
                      <a:cubicBezTo>
                        <a:pt x="290793" y="388595"/>
                        <a:pt x="483949" y="228737"/>
                        <a:pt x="641221" y="38167"/>
                      </a:cubicBezTo>
                      <a:lnTo>
                        <a:pt x="669763" y="0"/>
                      </a:lnTo>
                      <a:close/>
                    </a:path>
                  </a:pathLst>
                </a:custGeom>
                <a:solidFill>
                  <a:srgbClr val="D30009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47" name="Freeform 46"/>
                <p:cNvSpPr/>
                <p:nvPr/>
              </p:nvSpPr>
              <p:spPr>
                <a:xfrm>
                  <a:off x="3107595" y="4823282"/>
                  <a:ext cx="981031" cy="762767"/>
                </a:xfrm>
                <a:custGeom>
                  <a:avLst/>
                  <a:gdLst>
                    <a:gd name="connsiteX0" fmla="*/ 839539 w 1143194"/>
                    <a:gd name="connsiteY0" fmla="*/ 0 h 888851"/>
                    <a:gd name="connsiteX1" fmla="*/ 1143194 w 1143194"/>
                    <a:gd name="connsiteY1" fmla="*/ 622587 h 888851"/>
                    <a:gd name="connsiteX2" fmla="*/ 1018002 w 1143194"/>
                    <a:gd name="connsiteY2" fmla="*/ 682895 h 888851"/>
                    <a:gd name="connsiteX3" fmla="*/ 265300 w 1143194"/>
                    <a:gd name="connsiteY3" fmla="*/ 875455 h 888851"/>
                    <a:gd name="connsiteX4" fmla="*/ 0 w 1143194"/>
                    <a:gd name="connsiteY4" fmla="*/ 888851 h 888851"/>
                    <a:gd name="connsiteX5" fmla="*/ 0 w 1143194"/>
                    <a:gd name="connsiteY5" fmla="*/ 195508 h 888851"/>
                    <a:gd name="connsiteX6" fmla="*/ 194410 w 1143194"/>
                    <a:gd name="connsiteY6" fmla="*/ 185691 h 888851"/>
                    <a:gd name="connsiteX7" fmla="*/ 748121 w 1143194"/>
                    <a:gd name="connsiteY7" fmla="*/ 44038 h 888851"/>
                    <a:gd name="connsiteX8" fmla="*/ 839539 w 1143194"/>
                    <a:gd name="connsiteY8" fmla="*/ 0 h 8888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43194" h="888851">
                      <a:moveTo>
                        <a:pt x="839539" y="0"/>
                      </a:moveTo>
                      <a:lnTo>
                        <a:pt x="1143194" y="622587"/>
                      </a:lnTo>
                      <a:lnTo>
                        <a:pt x="1018002" y="682895"/>
                      </a:lnTo>
                      <a:cubicBezTo>
                        <a:pt x="782675" y="782430"/>
                        <a:pt x="529797" y="848594"/>
                        <a:pt x="265300" y="875455"/>
                      </a:cubicBezTo>
                      <a:lnTo>
                        <a:pt x="0" y="888851"/>
                      </a:lnTo>
                      <a:lnTo>
                        <a:pt x="0" y="195508"/>
                      </a:lnTo>
                      <a:lnTo>
                        <a:pt x="194410" y="185691"/>
                      </a:lnTo>
                      <a:cubicBezTo>
                        <a:pt x="388983" y="165932"/>
                        <a:pt x="575008" y="117259"/>
                        <a:pt x="748121" y="44038"/>
                      </a:cubicBezTo>
                      <a:lnTo>
                        <a:pt x="839539" y="0"/>
                      </a:lnTo>
                      <a:close/>
                    </a:path>
                  </a:pathLst>
                </a:custGeom>
                <a:solidFill>
                  <a:srgbClr val="22445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IN"/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>
                <a:off x="1997955" y="2125075"/>
                <a:ext cx="1481982" cy="3180471"/>
                <a:chOff x="1997955" y="2125075"/>
                <a:chExt cx="1481982" cy="3180471"/>
              </a:xfrm>
            </p:grpSpPr>
            <p:grpSp>
              <p:nvGrpSpPr>
                <p:cNvPr id="15" name="Group 14"/>
                <p:cNvGrpSpPr/>
                <p:nvPr/>
              </p:nvGrpSpPr>
              <p:grpSpPr>
                <a:xfrm>
                  <a:off x="2029666" y="2125075"/>
                  <a:ext cx="310480" cy="310480"/>
                  <a:chOff x="-2336165" y="2018030"/>
                  <a:chExt cx="2782570" cy="2782570"/>
                </a:xfrm>
                <a:solidFill>
                  <a:schemeClr val="bg1"/>
                </a:solidFill>
              </p:grpSpPr>
              <p:sp>
                <p:nvSpPr>
                  <p:cNvPr id="38" name="Freeform 37"/>
                  <p:cNvSpPr/>
                  <p:nvPr/>
                </p:nvSpPr>
                <p:spPr>
                  <a:xfrm>
                    <a:off x="-1709379" y="2644177"/>
                    <a:ext cx="1528998" cy="1530276"/>
                  </a:xfrm>
                  <a:custGeom>
                    <a:avLst/>
                    <a:gdLst>
                      <a:gd name="connsiteX0" fmla="*/ 1144188 w 1528998"/>
                      <a:gd name="connsiteY0" fmla="*/ 815938 h 1530276"/>
                      <a:gd name="connsiteX1" fmla="*/ 1528998 w 1528998"/>
                      <a:gd name="connsiteY1" fmla="*/ 815938 h 1530276"/>
                      <a:gd name="connsiteX2" fmla="*/ 1518483 w 1528998"/>
                      <a:gd name="connsiteY2" fmla="*/ 920243 h 1530276"/>
                      <a:gd name="connsiteX3" fmla="*/ 900734 w 1528998"/>
                      <a:gd name="connsiteY3" fmla="*/ 1522737 h 1530276"/>
                      <a:gd name="connsiteX4" fmla="*/ 815299 w 1528998"/>
                      <a:gd name="connsiteY4" fmla="*/ 1530276 h 1530276"/>
                      <a:gd name="connsiteX5" fmla="*/ 815299 w 1528998"/>
                      <a:gd name="connsiteY5" fmla="*/ 1145466 h 1530276"/>
                      <a:gd name="connsiteX6" fmla="*/ 832617 w 1528998"/>
                      <a:gd name="connsiteY6" fmla="*/ 1143938 h 1530276"/>
                      <a:gd name="connsiteX7" fmla="*/ 1141491 w 1528998"/>
                      <a:gd name="connsiteY7" fmla="*/ 842691 h 1530276"/>
                      <a:gd name="connsiteX8" fmla="*/ 0 w 1528998"/>
                      <a:gd name="connsiteY8" fmla="*/ 815938 h 1530276"/>
                      <a:gd name="connsiteX9" fmla="*/ 384810 w 1528998"/>
                      <a:gd name="connsiteY9" fmla="*/ 815938 h 1530276"/>
                      <a:gd name="connsiteX10" fmla="*/ 387507 w 1528998"/>
                      <a:gd name="connsiteY10" fmla="*/ 842691 h 1530276"/>
                      <a:gd name="connsiteX11" fmla="*/ 696381 w 1528998"/>
                      <a:gd name="connsiteY11" fmla="*/ 1143938 h 1530276"/>
                      <a:gd name="connsiteX12" fmla="*/ 713699 w 1528998"/>
                      <a:gd name="connsiteY12" fmla="*/ 1145466 h 1530276"/>
                      <a:gd name="connsiteX13" fmla="*/ 713699 w 1528998"/>
                      <a:gd name="connsiteY13" fmla="*/ 1530276 h 1530276"/>
                      <a:gd name="connsiteX14" fmla="*/ 628264 w 1528998"/>
                      <a:gd name="connsiteY14" fmla="*/ 1522737 h 1530276"/>
                      <a:gd name="connsiteX15" fmla="*/ 10515 w 1528998"/>
                      <a:gd name="connsiteY15" fmla="*/ 920243 h 1530276"/>
                      <a:gd name="connsiteX16" fmla="*/ 815299 w 1528998"/>
                      <a:gd name="connsiteY16" fmla="*/ 0 h 1530276"/>
                      <a:gd name="connsiteX17" fmla="*/ 900734 w 1528998"/>
                      <a:gd name="connsiteY17" fmla="*/ 7539 h 1530276"/>
                      <a:gd name="connsiteX18" fmla="*/ 1518483 w 1528998"/>
                      <a:gd name="connsiteY18" fmla="*/ 610033 h 1530276"/>
                      <a:gd name="connsiteX19" fmla="*/ 1528998 w 1528998"/>
                      <a:gd name="connsiteY19" fmla="*/ 714338 h 1530276"/>
                      <a:gd name="connsiteX20" fmla="*/ 1144188 w 1528998"/>
                      <a:gd name="connsiteY20" fmla="*/ 714338 h 1530276"/>
                      <a:gd name="connsiteX21" fmla="*/ 1141491 w 1528998"/>
                      <a:gd name="connsiteY21" fmla="*/ 687585 h 1530276"/>
                      <a:gd name="connsiteX22" fmla="*/ 832617 w 1528998"/>
                      <a:gd name="connsiteY22" fmla="*/ 386338 h 1530276"/>
                      <a:gd name="connsiteX23" fmla="*/ 815299 w 1528998"/>
                      <a:gd name="connsiteY23" fmla="*/ 384810 h 1530276"/>
                      <a:gd name="connsiteX24" fmla="*/ 713699 w 1528998"/>
                      <a:gd name="connsiteY24" fmla="*/ 0 h 1530276"/>
                      <a:gd name="connsiteX25" fmla="*/ 713699 w 1528998"/>
                      <a:gd name="connsiteY25" fmla="*/ 384810 h 1530276"/>
                      <a:gd name="connsiteX26" fmla="*/ 696381 w 1528998"/>
                      <a:gd name="connsiteY26" fmla="*/ 386338 h 1530276"/>
                      <a:gd name="connsiteX27" fmla="*/ 387507 w 1528998"/>
                      <a:gd name="connsiteY27" fmla="*/ 687585 h 1530276"/>
                      <a:gd name="connsiteX28" fmla="*/ 384810 w 1528998"/>
                      <a:gd name="connsiteY28" fmla="*/ 714338 h 1530276"/>
                      <a:gd name="connsiteX29" fmla="*/ 0 w 1528998"/>
                      <a:gd name="connsiteY29" fmla="*/ 714338 h 1530276"/>
                      <a:gd name="connsiteX30" fmla="*/ 10515 w 1528998"/>
                      <a:gd name="connsiteY30" fmla="*/ 610033 h 1530276"/>
                      <a:gd name="connsiteX31" fmla="*/ 628264 w 1528998"/>
                      <a:gd name="connsiteY31" fmla="*/ 7539 h 15302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1528998" h="1530276">
                        <a:moveTo>
                          <a:pt x="1144188" y="815938"/>
                        </a:moveTo>
                        <a:lnTo>
                          <a:pt x="1528998" y="815938"/>
                        </a:lnTo>
                        <a:lnTo>
                          <a:pt x="1518483" y="920243"/>
                        </a:lnTo>
                        <a:cubicBezTo>
                          <a:pt x="1455690" y="1227108"/>
                          <a:pt x="1210265" y="1467447"/>
                          <a:pt x="900734" y="1522737"/>
                        </a:cubicBezTo>
                        <a:lnTo>
                          <a:pt x="815299" y="1530276"/>
                        </a:lnTo>
                        <a:lnTo>
                          <a:pt x="815299" y="1145466"/>
                        </a:lnTo>
                        <a:lnTo>
                          <a:pt x="832617" y="1143938"/>
                        </a:lnTo>
                        <a:cubicBezTo>
                          <a:pt x="987382" y="1116293"/>
                          <a:pt x="1110094" y="996123"/>
                          <a:pt x="1141491" y="842691"/>
                        </a:cubicBezTo>
                        <a:close/>
                        <a:moveTo>
                          <a:pt x="0" y="815938"/>
                        </a:moveTo>
                        <a:lnTo>
                          <a:pt x="384810" y="815938"/>
                        </a:lnTo>
                        <a:lnTo>
                          <a:pt x="387507" y="842691"/>
                        </a:lnTo>
                        <a:cubicBezTo>
                          <a:pt x="418904" y="996123"/>
                          <a:pt x="541616" y="1116293"/>
                          <a:pt x="696381" y="1143938"/>
                        </a:cubicBezTo>
                        <a:lnTo>
                          <a:pt x="713699" y="1145466"/>
                        </a:lnTo>
                        <a:lnTo>
                          <a:pt x="713699" y="1530276"/>
                        </a:lnTo>
                        <a:lnTo>
                          <a:pt x="628264" y="1522737"/>
                        </a:lnTo>
                        <a:cubicBezTo>
                          <a:pt x="318733" y="1467447"/>
                          <a:pt x="73309" y="1227108"/>
                          <a:pt x="10515" y="920243"/>
                        </a:cubicBezTo>
                        <a:close/>
                        <a:moveTo>
                          <a:pt x="815299" y="0"/>
                        </a:moveTo>
                        <a:lnTo>
                          <a:pt x="900734" y="7539"/>
                        </a:lnTo>
                        <a:cubicBezTo>
                          <a:pt x="1210265" y="62829"/>
                          <a:pt x="1455690" y="303168"/>
                          <a:pt x="1518483" y="610033"/>
                        </a:cubicBezTo>
                        <a:lnTo>
                          <a:pt x="1528998" y="714338"/>
                        </a:lnTo>
                        <a:lnTo>
                          <a:pt x="1144188" y="714338"/>
                        </a:lnTo>
                        <a:lnTo>
                          <a:pt x="1141491" y="687585"/>
                        </a:lnTo>
                        <a:cubicBezTo>
                          <a:pt x="1110094" y="534153"/>
                          <a:pt x="987382" y="413983"/>
                          <a:pt x="832617" y="386338"/>
                        </a:cubicBezTo>
                        <a:lnTo>
                          <a:pt x="815299" y="384810"/>
                        </a:lnTo>
                        <a:close/>
                        <a:moveTo>
                          <a:pt x="713699" y="0"/>
                        </a:moveTo>
                        <a:lnTo>
                          <a:pt x="713699" y="384810"/>
                        </a:lnTo>
                        <a:lnTo>
                          <a:pt x="696381" y="386338"/>
                        </a:lnTo>
                        <a:cubicBezTo>
                          <a:pt x="541616" y="413983"/>
                          <a:pt x="418904" y="534153"/>
                          <a:pt x="387507" y="687585"/>
                        </a:cubicBezTo>
                        <a:lnTo>
                          <a:pt x="384810" y="714338"/>
                        </a:lnTo>
                        <a:lnTo>
                          <a:pt x="0" y="714338"/>
                        </a:lnTo>
                        <a:lnTo>
                          <a:pt x="10515" y="610033"/>
                        </a:lnTo>
                        <a:cubicBezTo>
                          <a:pt x="73309" y="303168"/>
                          <a:pt x="318733" y="62829"/>
                          <a:pt x="628264" y="753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9" name="Freeform 38"/>
                  <p:cNvSpPr/>
                  <p:nvPr/>
                </p:nvSpPr>
                <p:spPr>
                  <a:xfrm>
                    <a:off x="-2336165" y="2018030"/>
                    <a:ext cx="2782570" cy="2782570"/>
                  </a:xfrm>
                  <a:custGeom>
                    <a:avLst/>
                    <a:gdLst>
                      <a:gd name="connsiteX0" fmla="*/ 1299845 w 2782570"/>
                      <a:gd name="connsiteY0" fmla="*/ 423680 h 2782570"/>
                      <a:gd name="connsiteX1" fmla="*/ 1291881 w 2782570"/>
                      <a:gd name="connsiteY1" fmla="*/ 424082 h 2782570"/>
                      <a:gd name="connsiteX2" fmla="*/ 424081 w 2782570"/>
                      <a:gd name="connsiteY2" fmla="*/ 1291881 h 2782570"/>
                      <a:gd name="connsiteX3" fmla="*/ 423679 w 2782570"/>
                      <a:gd name="connsiteY3" fmla="*/ 1299845 h 2782570"/>
                      <a:gd name="connsiteX4" fmla="*/ 472439 w 2782570"/>
                      <a:gd name="connsiteY4" fmla="*/ 1299845 h 2782570"/>
                      <a:gd name="connsiteX5" fmla="*/ 502920 w 2782570"/>
                      <a:gd name="connsiteY5" fmla="*/ 1330326 h 2782570"/>
                      <a:gd name="connsiteX6" fmla="*/ 502920 w 2782570"/>
                      <a:gd name="connsiteY6" fmla="*/ 1452244 h 2782570"/>
                      <a:gd name="connsiteX7" fmla="*/ 472439 w 2782570"/>
                      <a:gd name="connsiteY7" fmla="*/ 1482725 h 2782570"/>
                      <a:gd name="connsiteX8" fmla="*/ 423679 w 2782570"/>
                      <a:gd name="connsiteY8" fmla="*/ 1482725 h 2782570"/>
                      <a:gd name="connsiteX9" fmla="*/ 424081 w 2782570"/>
                      <a:gd name="connsiteY9" fmla="*/ 1490689 h 2782570"/>
                      <a:gd name="connsiteX10" fmla="*/ 1291881 w 2782570"/>
                      <a:gd name="connsiteY10" fmla="*/ 2358489 h 2782570"/>
                      <a:gd name="connsiteX11" fmla="*/ 1299845 w 2782570"/>
                      <a:gd name="connsiteY11" fmla="*/ 2358891 h 2782570"/>
                      <a:gd name="connsiteX12" fmla="*/ 1299845 w 2782570"/>
                      <a:gd name="connsiteY12" fmla="*/ 2310131 h 2782570"/>
                      <a:gd name="connsiteX13" fmla="*/ 1330326 w 2782570"/>
                      <a:gd name="connsiteY13" fmla="*/ 2279650 h 2782570"/>
                      <a:gd name="connsiteX14" fmla="*/ 1452244 w 2782570"/>
                      <a:gd name="connsiteY14" fmla="*/ 2279650 h 2782570"/>
                      <a:gd name="connsiteX15" fmla="*/ 1482725 w 2782570"/>
                      <a:gd name="connsiteY15" fmla="*/ 2310131 h 2782570"/>
                      <a:gd name="connsiteX16" fmla="*/ 1482725 w 2782570"/>
                      <a:gd name="connsiteY16" fmla="*/ 2358891 h 2782570"/>
                      <a:gd name="connsiteX17" fmla="*/ 1490689 w 2782570"/>
                      <a:gd name="connsiteY17" fmla="*/ 2358489 h 2782570"/>
                      <a:gd name="connsiteX18" fmla="*/ 2358489 w 2782570"/>
                      <a:gd name="connsiteY18" fmla="*/ 1490689 h 2782570"/>
                      <a:gd name="connsiteX19" fmla="*/ 2358891 w 2782570"/>
                      <a:gd name="connsiteY19" fmla="*/ 1482725 h 2782570"/>
                      <a:gd name="connsiteX20" fmla="*/ 2310131 w 2782570"/>
                      <a:gd name="connsiteY20" fmla="*/ 1482725 h 2782570"/>
                      <a:gd name="connsiteX21" fmla="*/ 2279650 w 2782570"/>
                      <a:gd name="connsiteY21" fmla="*/ 1452244 h 2782570"/>
                      <a:gd name="connsiteX22" fmla="*/ 2279650 w 2782570"/>
                      <a:gd name="connsiteY22" fmla="*/ 1330326 h 2782570"/>
                      <a:gd name="connsiteX23" fmla="*/ 2310131 w 2782570"/>
                      <a:gd name="connsiteY23" fmla="*/ 1299845 h 2782570"/>
                      <a:gd name="connsiteX24" fmla="*/ 2358891 w 2782570"/>
                      <a:gd name="connsiteY24" fmla="*/ 1299845 h 2782570"/>
                      <a:gd name="connsiteX25" fmla="*/ 2358489 w 2782570"/>
                      <a:gd name="connsiteY25" fmla="*/ 1291881 h 2782570"/>
                      <a:gd name="connsiteX26" fmla="*/ 1490689 w 2782570"/>
                      <a:gd name="connsiteY26" fmla="*/ 424082 h 2782570"/>
                      <a:gd name="connsiteX27" fmla="*/ 1482725 w 2782570"/>
                      <a:gd name="connsiteY27" fmla="*/ 423680 h 2782570"/>
                      <a:gd name="connsiteX28" fmla="*/ 1482725 w 2782570"/>
                      <a:gd name="connsiteY28" fmla="*/ 472439 h 2782570"/>
                      <a:gd name="connsiteX29" fmla="*/ 1452244 w 2782570"/>
                      <a:gd name="connsiteY29" fmla="*/ 502920 h 2782570"/>
                      <a:gd name="connsiteX30" fmla="*/ 1330326 w 2782570"/>
                      <a:gd name="connsiteY30" fmla="*/ 502920 h 2782570"/>
                      <a:gd name="connsiteX31" fmla="*/ 1299845 w 2782570"/>
                      <a:gd name="connsiteY31" fmla="*/ 472439 h 2782570"/>
                      <a:gd name="connsiteX32" fmla="*/ 1330326 w 2782570"/>
                      <a:gd name="connsiteY32" fmla="*/ 0 h 2782570"/>
                      <a:gd name="connsiteX33" fmla="*/ 1452244 w 2782570"/>
                      <a:gd name="connsiteY33" fmla="*/ 0 h 2782570"/>
                      <a:gd name="connsiteX34" fmla="*/ 1482725 w 2782570"/>
                      <a:gd name="connsiteY34" fmla="*/ 30481 h 2782570"/>
                      <a:gd name="connsiteX35" fmla="*/ 1482725 w 2782570"/>
                      <a:gd name="connsiteY35" fmla="*/ 326562 h 2782570"/>
                      <a:gd name="connsiteX36" fmla="*/ 1500619 w 2782570"/>
                      <a:gd name="connsiteY36" fmla="*/ 327466 h 2782570"/>
                      <a:gd name="connsiteX37" fmla="*/ 2455104 w 2782570"/>
                      <a:gd name="connsiteY37" fmla="*/ 1281951 h 2782570"/>
                      <a:gd name="connsiteX38" fmla="*/ 2456008 w 2782570"/>
                      <a:gd name="connsiteY38" fmla="*/ 1299845 h 2782570"/>
                      <a:gd name="connsiteX39" fmla="*/ 2752089 w 2782570"/>
                      <a:gd name="connsiteY39" fmla="*/ 1299845 h 2782570"/>
                      <a:gd name="connsiteX40" fmla="*/ 2782570 w 2782570"/>
                      <a:gd name="connsiteY40" fmla="*/ 1330326 h 2782570"/>
                      <a:gd name="connsiteX41" fmla="*/ 2782570 w 2782570"/>
                      <a:gd name="connsiteY41" fmla="*/ 1452244 h 2782570"/>
                      <a:gd name="connsiteX42" fmla="*/ 2752089 w 2782570"/>
                      <a:gd name="connsiteY42" fmla="*/ 1482725 h 2782570"/>
                      <a:gd name="connsiteX43" fmla="*/ 2456008 w 2782570"/>
                      <a:gd name="connsiteY43" fmla="*/ 1482725 h 2782570"/>
                      <a:gd name="connsiteX44" fmla="*/ 2455104 w 2782570"/>
                      <a:gd name="connsiteY44" fmla="*/ 1500619 h 2782570"/>
                      <a:gd name="connsiteX45" fmla="*/ 1500619 w 2782570"/>
                      <a:gd name="connsiteY45" fmla="*/ 2455104 h 2782570"/>
                      <a:gd name="connsiteX46" fmla="*/ 1482725 w 2782570"/>
                      <a:gd name="connsiteY46" fmla="*/ 2456008 h 2782570"/>
                      <a:gd name="connsiteX47" fmla="*/ 1482725 w 2782570"/>
                      <a:gd name="connsiteY47" fmla="*/ 2752089 h 2782570"/>
                      <a:gd name="connsiteX48" fmla="*/ 1452244 w 2782570"/>
                      <a:gd name="connsiteY48" fmla="*/ 2782570 h 2782570"/>
                      <a:gd name="connsiteX49" fmla="*/ 1330326 w 2782570"/>
                      <a:gd name="connsiteY49" fmla="*/ 2782570 h 2782570"/>
                      <a:gd name="connsiteX50" fmla="*/ 1299845 w 2782570"/>
                      <a:gd name="connsiteY50" fmla="*/ 2752089 h 2782570"/>
                      <a:gd name="connsiteX51" fmla="*/ 1299845 w 2782570"/>
                      <a:gd name="connsiteY51" fmla="*/ 2456008 h 2782570"/>
                      <a:gd name="connsiteX52" fmla="*/ 1281951 w 2782570"/>
                      <a:gd name="connsiteY52" fmla="*/ 2455104 h 2782570"/>
                      <a:gd name="connsiteX53" fmla="*/ 327466 w 2782570"/>
                      <a:gd name="connsiteY53" fmla="*/ 1500619 h 2782570"/>
                      <a:gd name="connsiteX54" fmla="*/ 326562 w 2782570"/>
                      <a:gd name="connsiteY54" fmla="*/ 1482725 h 2782570"/>
                      <a:gd name="connsiteX55" fmla="*/ 30481 w 2782570"/>
                      <a:gd name="connsiteY55" fmla="*/ 1482725 h 2782570"/>
                      <a:gd name="connsiteX56" fmla="*/ 0 w 2782570"/>
                      <a:gd name="connsiteY56" fmla="*/ 1452244 h 2782570"/>
                      <a:gd name="connsiteX57" fmla="*/ 0 w 2782570"/>
                      <a:gd name="connsiteY57" fmla="*/ 1330326 h 2782570"/>
                      <a:gd name="connsiteX58" fmla="*/ 30481 w 2782570"/>
                      <a:gd name="connsiteY58" fmla="*/ 1299845 h 2782570"/>
                      <a:gd name="connsiteX59" fmla="*/ 326562 w 2782570"/>
                      <a:gd name="connsiteY59" fmla="*/ 1299845 h 2782570"/>
                      <a:gd name="connsiteX60" fmla="*/ 327466 w 2782570"/>
                      <a:gd name="connsiteY60" fmla="*/ 1281951 h 2782570"/>
                      <a:gd name="connsiteX61" fmla="*/ 1281951 w 2782570"/>
                      <a:gd name="connsiteY61" fmla="*/ 327466 h 2782570"/>
                      <a:gd name="connsiteX62" fmla="*/ 1299845 w 2782570"/>
                      <a:gd name="connsiteY62" fmla="*/ 326562 h 2782570"/>
                      <a:gd name="connsiteX63" fmla="*/ 1299845 w 2782570"/>
                      <a:gd name="connsiteY63" fmla="*/ 30481 h 2782570"/>
                      <a:gd name="connsiteX64" fmla="*/ 1330326 w 2782570"/>
                      <a:gd name="connsiteY64" fmla="*/ 0 h 27825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</a:cxnLst>
                    <a:rect l="l" t="t" r="r" b="b"/>
                    <a:pathLst>
                      <a:path w="2782570" h="2782570">
                        <a:moveTo>
                          <a:pt x="1299845" y="423680"/>
                        </a:moveTo>
                        <a:lnTo>
                          <a:pt x="1291881" y="424082"/>
                        </a:lnTo>
                        <a:cubicBezTo>
                          <a:pt x="834315" y="470550"/>
                          <a:pt x="470550" y="834315"/>
                          <a:pt x="424081" y="1291881"/>
                        </a:cubicBezTo>
                        <a:lnTo>
                          <a:pt x="423679" y="1299845"/>
                        </a:lnTo>
                        <a:lnTo>
                          <a:pt x="472439" y="1299845"/>
                        </a:lnTo>
                        <a:cubicBezTo>
                          <a:pt x="489273" y="1299845"/>
                          <a:pt x="502920" y="1313492"/>
                          <a:pt x="502920" y="1330326"/>
                        </a:cubicBezTo>
                        <a:lnTo>
                          <a:pt x="502920" y="1452244"/>
                        </a:lnTo>
                        <a:cubicBezTo>
                          <a:pt x="502920" y="1469078"/>
                          <a:pt x="489273" y="1482725"/>
                          <a:pt x="472439" y="1482725"/>
                        </a:cubicBezTo>
                        <a:lnTo>
                          <a:pt x="423679" y="1482725"/>
                        </a:lnTo>
                        <a:lnTo>
                          <a:pt x="424081" y="1490689"/>
                        </a:lnTo>
                        <a:cubicBezTo>
                          <a:pt x="470550" y="1948255"/>
                          <a:pt x="834315" y="2312020"/>
                          <a:pt x="1291881" y="2358489"/>
                        </a:cubicBezTo>
                        <a:lnTo>
                          <a:pt x="1299845" y="2358891"/>
                        </a:lnTo>
                        <a:lnTo>
                          <a:pt x="1299845" y="2310131"/>
                        </a:lnTo>
                        <a:cubicBezTo>
                          <a:pt x="1299845" y="2293297"/>
                          <a:pt x="1313492" y="2279650"/>
                          <a:pt x="1330326" y="2279650"/>
                        </a:cubicBezTo>
                        <a:lnTo>
                          <a:pt x="1452244" y="2279650"/>
                        </a:lnTo>
                        <a:cubicBezTo>
                          <a:pt x="1469078" y="2279650"/>
                          <a:pt x="1482725" y="2293297"/>
                          <a:pt x="1482725" y="2310131"/>
                        </a:cubicBezTo>
                        <a:lnTo>
                          <a:pt x="1482725" y="2358891"/>
                        </a:lnTo>
                        <a:lnTo>
                          <a:pt x="1490689" y="2358489"/>
                        </a:lnTo>
                        <a:cubicBezTo>
                          <a:pt x="1948255" y="2312020"/>
                          <a:pt x="2312020" y="1948255"/>
                          <a:pt x="2358489" y="1490689"/>
                        </a:cubicBezTo>
                        <a:lnTo>
                          <a:pt x="2358891" y="1482725"/>
                        </a:lnTo>
                        <a:lnTo>
                          <a:pt x="2310131" y="1482725"/>
                        </a:lnTo>
                        <a:cubicBezTo>
                          <a:pt x="2293297" y="1482725"/>
                          <a:pt x="2279650" y="1469078"/>
                          <a:pt x="2279650" y="1452244"/>
                        </a:cubicBezTo>
                        <a:lnTo>
                          <a:pt x="2279650" y="1330326"/>
                        </a:lnTo>
                        <a:cubicBezTo>
                          <a:pt x="2279650" y="1313492"/>
                          <a:pt x="2293297" y="1299845"/>
                          <a:pt x="2310131" y="1299845"/>
                        </a:cubicBezTo>
                        <a:lnTo>
                          <a:pt x="2358891" y="1299845"/>
                        </a:lnTo>
                        <a:lnTo>
                          <a:pt x="2358489" y="1291881"/>
                        </a:lnTo>
                        <a:cubicBezTo>
                          <a:pt x="2312020" y="834315"/>
                          <a:pt x="1948255" y="470550"/>
                          <a:pt x="1490689" y="424082"/>
                        </a:cubicBezTo>
                        <a:lnTo>
                          <a:pt x="1482725" y="423680"/>
                        </a:lnTo>
                        <a:lnTo>
                          <a:pt x="1482725" y="472439"/>
                        </a:lnTo>
                        <a:cubicBezTo>
                          <a:pt x="1482725" y="489273"/>
                          <a:pt x="1469078" y="502920"/>
                          <a:pt x="1452244" y="502920"/>
                        </a:cubicBezTo>
                        <a:lnTo>
                          <a:pt x="1330326" y="502920"/>
                        </a:lnTo>
                        <a:cubicBezTo>
                          <a:pt x="1313492" y="502920"/>
                          <a:pt x="1299845" y="489273"/>
                          <a:pt x="1299845" y="472439"/>
                        </a:cubicBezTo>
                        <a:close/>
                        <a:moveTo>
                          <a:pt x="1330326" y="0"/>
                        </a:moveTo>
                        <a:lnTo>
                          <a:pt x="1452244" y="0"/>
                        </a:lnTo>
                        <a:cubicBezTo>
                          <a:pt x="1469078" y="0"/>
                          <a:pt x="1482725" y="13647"/>
                          <a:pt x="1482725" y="30481"/>
                        </a:cubicBezTo>
                        <a:lnTo>
                          <a:pt x="1482725" y="326562"/>
                        </a:lnTo>
                        <a:lnTo>
                          <a:pt x="1500619" y="327466"/>
                        </a:lnTo>
                        <a:cubicBezTo>
                          <a:pt x="2003892" y="378576"/>
                          <a:pt x="2403994" y="778678"/>
                          <a:pt x="2455104" y="1281951"/>
                        </a:cubicBezTo>
                        <a:lnTo>
                          <a:pt x="2456008" y="1299845"/>
                        </a:lnTo>
                        <a:lnTo>
                          <a:pt x="2752089" y="1299845"/>
                        </a:lnTo>
                        <a:cubicBezTo>
                          <a:pt x="2768923" y="1299845"/>
                          <a:pt x="2782570" y="1313492"/>
                          <a:pt x="2782570" y="1330326"/>
                        </a:cubicBezTo>
                        <a:lnTo>
                          <a:pt x="2782570" y="1452244"/>
                        </a:lnTo>
                        <a:cubicBezTo>
                          <a:pt x="2782570" y="1469078"/>
                          <a:pt x="2768923" y="1482725"/>
                          <a:pt x="2752089" y="1482725"/>
                        </a:cubicBezTo>
                        <a:lnTo>
                          <a:pt x="2456008" y="1482725"/>
                        </a:lnTo>
                        <a:lnTo>
                          <a:pt x="2455104" y="1500619"/>
                        </a:lnTo>
                        <a:cubicBezTo>
                          <a:pt x="2403994" y="2003892"/>
                          <a:pt x="2003892" y="2403994"/>
                          <a:pt x="1500619" y="2455104"/>
                        </a:cubicBezTo>
                        <a:lnTo>
                          <a:pt x="1482725" y="2456008"/>
                        </a:lnTo>
                        <a:lnTo>
                          <a:pt x="1482725" y="2752089"/>
                        </a:lnTo>
                        <a:cubicBezTo>
                          <a:pt x="1482725" y="2768923"/>
                          <a:pt x="1469078" y="2782570"/>
                          <a:pt x="1452244" y="2782570"/>
                        </a:cubicBezTo>
                        <a:lnTo>
                          <a:pt x="1330326" y="2782570"/>
                        </a:lnTo>
                        <a:cubicBezTo>
                          <a:pt x="1313492" y="2782570"/>
                          <a:pt x="1299845" y="2768923"/>
                          <a:pt x="1299845" y="2752089"/>
                        </a:cubicBezTo>
                        <a:lnTo>
                          <a:pt x="1299845" y="2456008"/>
                        </a:lnTo>
                        <a:lnTo>
                          <a:pt x="1281951" y="2455104"/>
                        </a:lnTo>
                        <a:cubicBezTo>
                          <a:pt x="778678" y="2403994"/>
                          <a:pt x="378576" y="2003892"/>
                          <a:pt x="327466" y="1500619"/>
                        </a:cubicBezTo>
                        <a:lnTo>
                          <a:pt x="326562" y="1482725"/>
                        </a:lnTo>
                        <a:lnTo>
                          <a:pt x="30481" y="1482725"/>
                        </a:lnTo>
                        <a:cubicBezTo>
                          <a:pt x="13647" y="1482725"/>
                          <a:pt x="0" y="1469078"/>
                          <a:pt x="0" y="1452244"/>
                        </a:cubicBezTo>
                        <a:lnTo>
                          <a:pt x="0" y="1330326"/>
                        </a:lnTo>
                        <a:cubicBezTo>
                          <a:pt x="0" y="1313492"/>
                          <a:pt x="13647" y="1299845"/>
                          <a:pt x="30481" y="1299845"/>
                        </a:cubicBezTo>
                        <a:lnTo>
                          <a:pt x="326562" y="1299845"/>
                        </a:lnTo>
                        <a:lnTo>
                          <a:pt x="327466" y="1281951"/>
                        </a:lnTo>
                        <a:cubicBezTo>
                          <a:pt x="378576" y="778678"/>
                          <a:pt x="778678" y="378576"/>
                          <a:pt x="1281951" y="327466"/>
                        </a:cubicBezTo>
                        <a:lnTo>
                          <a:pt x="1299845" y="326562"/>
                        </a:lnTo>
                        <a:lnTo>
                          <a:pt x="1299845" y="30481"/>
                        </a:lnTo>
                        <a:cubicBezTo>
                          <a:pt x="1299845" y="13647"/>
                          <a:pt x="1313492" y="0"/>
                          <a:pt x="1330326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6" name="Freeform 47"/>
                <p:cNvSpPr>
                  <a:spLocks noEditPoints="1"/>
                </p:cNvSpPr>
                <p:nvPr/>
              </p:nvSpPr>
              <p:spPr bwMode="auto">
                <a:xfrm>
                  <a:off x="2599404" y="2449176"/>
                  <a:ext cx="328536" cy="220120"/>
                </a:xfrm>
                <a:custGeom>
                  <a:avLst/>
                  <a:gdLst>
                    <a:gd name="T0" fmla="*/ 605 w 1260"/>
                    <a:gd name="T1" fmla="*/ 383 h 846"/>
                    <a:gd name="T2" fmla="*/ 605 w 1260"/>
                    <a:gd name="T3" fmla="*/ 227 h 846"/>
                    <a:gd name="T4" fmla="*/ 581 w 1260"/>
                    <a:gd name="T5" fmla="*/ 200 h 846"/>
                    <a:gd name="T6" fmla="*/ 551 w 1260"/>
                    <a:gd name="T7" fmla="*/ 225 h 846"/>
                    <a:gd name="T8" fmla="*/ 269 w 1260"/>
                    <a:gd name="T9" fmla="*/ 350 h 846"/>
                    <a:gd name="T10" fmla="*/ 269 w 1260"/>
                    <a:gd name="T11" fmla="*/ 325 h 846"/>
                    <a:gd name="T12" fmla="*/ 100 w 1260"/>
                    <a:gd name="T13" fmla="*/ 325 h 846"/>
                    <a:gd name="T14" fmla="*/ 38 w 1260"/>
                    <a:gd name="T15" fmla="*/ 386 h 846"/>
                    <a:gd name="T16" fmla="*/ 38 w 1260"/>
                    <a:gd name="T17" fmla="*/ 412 h 846"/>
                    <a:gd name="T18" fmla="*/ 20 w 1260"/>
                    <a:gd name="T19" fmla="*/ 412 h 846"/>
                    <a:gd name="T20" fmla="*/ 0 w 1260"/>
                    <a:gd name="T21" fmla="*/ 432 h 846"/>
                    <a:gd name="T22" fmla="*/ 0 w 1260"/>
                    <a:gd name="T23" fmla="*/ 508 h 846"/>
                    <a:gd name="T24" fmla="*/ 20 w 1260"/>
                    <a:gd name="T25" fmla="*/ 528 h 846"/>
                    <a:gd name="T26" fmla="*/ 39 w 1260"/>
                    <a:gd name="T27" fmla="*/ 528 h 846"/>
                    <a:gd name="T28" fmla="*/ 39 w 1260"/>
                    <a:gd name="T29" fmla="*/ 552 h 846"/>
                    <a:gd name="T30" fmla="*/ 100 w 1260"/>
                    <a:gd name="T31" fmla="*/ 613 h 846"/>
                    <a:gd name="T32" fmla="*/ 115 w 1260"/>
                    <a:gd name="T33" fmla="*/ 613 h 846"/>
                    <a:gd name="T34" fmla="*/ 185 w 1260"/>
                    <a:gd name="T35" fmla="*/ 846 h 846"/>
                    <a:gd name="T36" fmla="*/ 195 w 1260"/>
                    <a:gd name="T37" fmla="*/ 843 h 846"/>
                    <a:gd name="T38" fmla="*/ 230 w 1260"/>
                    <a:gd name="T39" fmla="*/ 835 h 846"/>
                    <a:gd name="T40" fmla="*/ 240 w 1260"/>
                    <a:gd name="T41" fmla="*/ 832 h 846"/>
                    <a:gd name="T42" fmla="*/ 211 w 1260"/>
                    <a:gd name="T43" fmla="*/ 613 h 846"/>
                    <a:gd name="T44" fmla="*/ 267 w 1260"/>
                    <a:gd name="T45" fmla="*/ 613 h 846"/>
                    <a:gd name="T46" fmla="*/ 267 w 1260"/>
                    <a:gd name="T47" fmla="*/ 588 h 846"/>
                    <a:gd name="T48" fmla="*/ 550 w 1260"/>
                    <a:gd name="T49" fmla="*/ 713 h 846"/>
                    <a:gd name="T50" fmla="*/ 580 w 1260"/>
                    <a:gd name="T51" fmla="*/ 738 h 846"/>
                    <a:gd name="T52" fmla="*/ 604 w 1260"/>
                    <a:gd name="T53" fmla="*/ 711 h 846"/>
                    <a:gd name="T54" fmla="*/ 604 w 1260"/>
                    <a:gd name="T55" fmla="*/ 553 h 846"/>
                    <a:gd name="T56" fmla="*/ 662 w 1260"/>
                    <a:gd name="T57" fmla="*/ 468 h 846"/>
                    <a:gd name="T58" fmla="*/ 605 w 1260"/>
                    <a:gd name="T59" fmla="*/ 383 h 846"/>
                    <a:gd name="T60" fmla="*/ 205 w 1260"/>
                    <a:gd name="T61" fmla="*/ 550 h 846"/>
                    <a:gd name="T62" fmla="*/ 102 w 1260"/>
                    <a:gd name="T63" fmla="*/ 550 h 846"/>
                    <a:gd name="T64" fmla="*/ 102 w 1260"/>
                    <a:gd name="T65" fmla="*/ 388 h 846"/>
                    <a:gd name="T66" fmla="*/ 204 w 1260"/>
                    <a:gd name="T67" fmla="*/ 388 h 846"/>
                    <a:gd name="T68" fmla="*/ 204 w 1260"/>
                    <a:gd name="T69" fmla="*/ 550 h 846"/>
                    <a:gd name="T70" fmla="*/ 205 w 1260"/>
                    <a:gd name="T71" fmla="*/ 550 h 846"/>
                    <a:gd name="T72" fmla="*/ 691 w 1260"/>
                    <a:gd name="T73" fmla="*/ 558 h 846"/>
                    <a:gd name="T74" fmla="*/ 695 w 1260"/>
                    <a:gd name="T75" fmla="*/ 578 h 846"/>
                    <a:gd name="T76" fmla="*/ 814 w 1260"/>
                    <a:gd name="T77" fmla="*/ 546 h 846"/>
                    <a:gd name="T78" fmla="*/ 814 w 1260"/>
                    <a:gd name="T79" fmla="*/ 546 h 846"/>
                    <a:gd name="T80" fmla="*/ 1151 w 1260"/>
                    <a:gd name="T81" fmla="*/ 502 h 846"/>
                    <a:gd name="T82" fmla="*/ 1151 w 1260"/>
                    <a:gd name="T83" fmla="*/ 108 h 846"/>
                    <a:gd name="T84" fmla="*/ 757 w 1260"/>
                    <a:gd name="T85" fmla="*/ 108 h 846"/>
                    <a:gd name="T86" fmla="*/ 746 w 1260"/>
                    <a:gd name="T87" fmla="*/ 490 h 846"/>
                    <a:gd name="T88" fmla="*/ 749 w 1260"/>
                    <a:gd name="T89" fmla="*/ 492 h 846"/>
                    <a:gd name="T90" fmla="*/ 691 w 1260"/>
                    <a:gd name="T91" fmla="*/ 558 h 846"/>
                    <a:gd name="T92" fmla="*/ 891 w 1260"/>
                    <a:gd name="T93" fmla="*/ 275 h 846"/>
                    <a:gd name="T94" fmla="*/ 929 w 1260"/>
                    <a:gd name="T95" fmla="*/ 312 h 846"/>
                    <a:gd name="T96" fmla="*/ 1017 w 1260"/>
                    <a:gd name="T97" fmla="*/ 223 h 846"/>
                    <a:gd name="T98" fmla="*/ 1056 w 1260"/>
                    <a:gd name="T99" fmla="*/ 262 h 846"/>
                    <a:gd name="T100" fmla="*/ 967 w 1260"/>
                    <a:gd name="T101" fmla="*/ 351 h 846"/>
                    <a:gd name="T102" fmla="*/ 929 w 1260"/>
                    <a:gd name="T103" fmla="*/ 390 h 846"/>
                    <a:gd name="T104" fmla="*/ 890 w 1260"/>
                    <a:gd name="T105" fmla="*/ 351 h 846"/>
                    <a:gd name="T106" fmla="*/ 852 w 1260"/>
                    <a:gd name="T107" fmla="*/ 313 h 846"/>
                    <a:gd name="T108" fmla="*/ 891 w 1260"/>
                    <a:gd name="T109" fmla="*/ 275 h 8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260" h="846">
                      <a:moveTo>
                        <a:pt x="605" y="383"/>
                      </a:moveTo>
                      <a:lnTo>
                        <a:pt x="605" y="227"/>
                      </a:lnTo>
                      <a:cubicBezTo>
                        <a:pt x="605" y="213"/>
                        <a:pt x="595" y="201"/>
                        <a:pt x="581" y="200"/>
                      </a:cubicBezTo>
                      <a:cubicBezTo>
                        <a:pt x="565" y="198"/>
                        <a:pt x="552" y="210"/>
                        <a:pt x="551" y="225"/>
                      </a:cubicBezTo>
                      <a:cubicBezTo>
                        <a:pt x="466" y="306"/>
                        <a:pt x="342" y="337"/>
                        <a:pt x="269" y="350"/>
                      </a:cubicBezTo>
                      <a:lnTo>
                        <a:pt x="269" y="325"/>
                      </a:lnTo>
                      <a:lnTo>
                        <a:pt x="100" y="325"/>
                      </a:lnTo>
                      <a:cubicBezTo>
                        <a:pt x="66" y="325"/>
                        <a:pt x="38" y="352"/>
                        <a:pt x="38" y="386"/>
                      </a:cubicBezTo>
                      <a:lnTo>
                        <a:pt x="38" y="412"/>
                      </a:lnTo>
                      <a:lnTo>
                        <a:pt x="20" y="412"/>
                      </a:lnTo>
                      <a:cubicBezTo>
                        <a:pt x="9" y="412"/>
                        <a:pt x="0" y="421"/>
                        <a:pt x="0" y="432"/>
                      </a:cubicBezTo>
                      <a:lnTo>
                        <a:pt x="0" y="508"/>
                      </a:lnTo>
                      <a:cubicBezTo>
                        <a:pt x="0" y="520"/>
                        <a:pt x="8" y="528"/>
                        <a:pt x="20" y="528"/>
                      </a:cubicBezTo>
                      <a:lnTo>
                        <a:pt x="39" y="528"/>
                      </a:lnTo>
                      <a:lnTo>
                        <a:pt x="39" y="552"/>
                      </a:lnTo>
                      <a:cubicBezTo>
                        <a:pt x="39" y="586"/>
                        <a:pt x="66" y="613"/>
                        <a:pt x="100" y="613"/>
                      </a:cubicBezTo>
                      <a:lnTo>
                        <a:pt x="115" y="613"/>
                      </a:lnTo>
                      <a:lnTo>
                        <a:pt x="185" y="846"/>
                      </a:lnTo>
                      <a:lnTo>
                        <a:pt x="195" y="843"/>
                      </a:lnTo>
                      <a:lnTo>
                        <a:pt x="230" y="835"/>
                      </a:lnTo>
                      <a:lnTo>
                        <a:pt x="240" y="832"/>
                      </a:lnTo>
                      <a:lnTo>
                        <a:pt x="211" y="613"/>
                      </a:lnTo>
                      <a:lnTo>
                        <a:pt x="267" y="613"/>
                      </a:lnTo>
                      <a:lnTo>
                        <a:pt x="267" y="588"/>
                      </a:lnTo>
                      <a:cubicBezTo>
                        <a:pt x="341" y="601"/>
                        <a:pt x="463" y="632"/>
                        <a:pt x="550" y="713"/>
                      </a:cubicBezTo>
                      <a:cubicBezTo>
                        <a:pt x="551" y="728"/>
                        <a:pt x="564" y="741"/>
                        <a:pt x="580" y="738"/>
                      </a:cubicBezTo>
                      <a:cubicBezTo>
                        <a:pt x="594" y="737"/>
                        <a:pt x="604" y="725"/>
                        <a:pt x="604" y="711"/>
                      </a:cubicBezTo>
                      <a:lnTo>
                        <a:pt x="604" y="553"/>
                      </a:lnTo>
                      <a:cubicBezTo>
                        <a:pt x="639" y="541"/>
                        <a:pt x="662" y="507"/>
                        <a:pt x="662" y="468"/>
                      </a:cubicBezTo>
                      <a:cubicBezTo>
                        <a:pt x="664" y="430"/>
                        <a:pt x="640" y="396"/>
                        <a:pt x="605" y="383"/>
                      </a:cubicBezTo>
                      <a:close/>
                      <a:moveTo>
                        <a:pt x="205" y="550"/>
                      </a:moveTo>
                      <a:lnTo>
                        <a:pt x="102" y="550"/>
                      </a:lnTo>
                      <a:lnTo>
                        <a:pt x="102" y="388"/>
                      </a:lnTo>
                      <a:lnTo>
                        <a:pt x="204" y="388"/>
                      </a:lnTo>
                      <a:lnTo>
                        <a:pt x="204" y="550"/>
                      </a:lnTo>
                      <a:lnTo>
                        <a:pt x="205" y="550"/>
                      </a:lnTo>
                      <a:close/>
                      <a:moveTo>
                        <a:pt x="691" y="558"/>
                      </a:moveTo>
                      <a:cubicBezTo>
                        <a:pt x="681" y="563"/>
                        <a:pt x="684" y="577"/>
                        <a:pt x="695" y="578"/>
                      </a:cubicBezTo>
                      <a:cubicBezTo>
                        <a:pt x="726" y="583"/>
                        <a:pt x="771" y="578"/>
                        <a:pt x="814" y="546"/>
                      </a:cubicBezTo>
                      <a:lnTo>
                        <a:pt x="814" y="546"/>
                      </a:lnTo>
                      <a:cubicBezTo>
                        <a:pt x="920" y="608"/>
                        <a:pt x="1060" y="595"/>
                        <a:pt x="1151" y="502"/>
                      </a:cubicBezTo>
                      <a:cubicBezTo>
                        <a:pt x="1260" y="393"/>
                        <a:pt x="1260" y="217"/>
                        <a:pt x="1151" y="108"/>
                      </a:cubicBezTo>
                      <a:cubicBezTo>
                        <a:pt x="1042" y="0"/>
                        <a:pt x="866" y="0"/>
                        <a:pt x="757" y="108"/>
                      </a:cubicBezTo>
                      <a:cubicBezTo>
                        <a:pt x="652" y="213"/>
                        <a:pt x="648" y="381"/>
                        <a:pt x="746" y="490"/>
                      </a:cubicBezTo>
                      <a:lnTo>
                        <a:pt x="749" y="492"/>
                      </a:lnTo>
                      <a:cubicBezTo>
                        <a:pt x="739" y="516"/>
                        <a:pt x="720" y="543"/>
                        <a:pt x="691" y="558"/>
                      </a:cubicBezTo>
                      <a:close/>
                      <a:moveTo>
                        <a:pt x="891" y="275"/>
                      </a:moveTo>
                      <a:lnTo>
                        <a:pt x="929" y="312"/>
                      </a:lnTo>
                      <a:lnTo>
                        <a:pt x="1017" y="223"/>
                      </a:lnTo>
                      <a:lnTo>
                        <a:pt x="1056" y="262"/>
                      </a:lnTo>
                      <a:lnTo>
                        <a:pt x="967" y="351"/>
                      </a:lnTo>
                      <a:lnTo>
                        <a:pt x="929" y="390"/>
                      </a:lnTo>
                      <a:lnTo>
                        <a:pt x="890" y="351"/>
                      </a:lnTo>
                      <a:lnTo>
                        <a:pt x="852" y="313"/>
                      </a:lnTo>
                      <a:lnTo>
                        <a:pt x="891" y="27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grpSp>
              <p:nvGrpSpPr>
                <p:cNvPr id="17" name="Group 16"/>
                <p:cNvGrpSpPr/>
                <p:nvPr/>
              </p:nvGrpSpPr>
              <p:grpSpPr>
                <a:xfrm>
                  <a:off x="3042999" y="3006796"/>
                  <a:ext cx="285430" cy="209744"/>
                  <a:chOff x="3581401" y="858838"/>
                  <a:chExt cx="4921250" cy="3616325"/>
                </a:xfrm>
                <a:solidFill>
                  <a:schemeClr val="bg1"/>
                </a:solidFill>
              </p:grpSpPr>
              <p:sp>
                <p:nvSpPr>
                  <p:cNvPr id="36" name="Freeform 91"/>
                  <p:cNvSpPr>
                    <a:spLocks noEditPoints="1"/>
                  </p:cNvSpPr>
                  <p:nvPr/>
                </p:nvSpPr>
                <p:spPr bwMode="auto">
                  <a:xfrm>
                    <a:off x="3581401" y="858838"/>
                    <a:ext cx="4921250" cy="3616325"/>
                  </a:xfrm>
                  <a:custGeom>
                    <a:avLst/>
                    <a:gdLst>
                      <a:gd name="T0" fmla="*/ 1150 w 1150"/>
                      <a:gd name="T1" fmla="*/ 114 h 847"/>
                      <a:gd name="T2" fmla="*/ 1150 w 1150"/>
                      <a:gd name="T3" fmla="*/ 114 h 847"/>
                      <a:gd name="T4" fmla="*/ 1150 w 1150"/>
                      <a:gd name="T5" fmla="*/ 13 h 847"/>
                      <a:gd name="T6" fmla="*/ 1138 w 1150"/>
                      <a:gd name="T7" fmla="*/ 0 h 847"/>
                      <a:gd name="T8" fmla="*/ 13 w 1150"/>
                      <a:gd name="T9" fmla="*/ 0 h 847"/>
                      <a:gd name="T10" fmla="*/ 0 w 1150"/>
                      <a:gd name="T11" fmla="*/ 13 h 847"/>
                      <a:gd name="T12" fmla="*/ 0 w 1150"/>
                      <a:gd name="T13" fmla="*/ 112 h 847"/>
                      <a:gd name="T14" fmla="*/ 0 w 1150"/>
                      <a:gd name="T15" fmla="*/ 114 h 847"/>
                      <a:gd name="T16" fmla="*/ 0 w 1150"/>
                      <a:gd name="T17" fmla="*/ 117 h 847"/>
                      <a:gd name="T18" fmla="*/ 0 w 1150"/>
                      <a:gd name="T19" fmla="*/ 834 h 847"/>
                      <a:gd name="T20" fmla="*/ 13 w 1150"/>
                      <a:gd name="T21" fmla="*/ 847 h 847"/>
                      <a:gd name="T22" fmla="*/ 1138 w 1150"/>
                      <a:gd name="T23" fmla="*/ 847 h 847"/>
                      <a:gd name="T24" fmla="*/ 1150 w 1150"/>
                      <a:gd name="T25" fmla="*/ 834 h 847"/>
                      <a:gd name="T26" fmla="*/ 1150 w 1150"/>
                      <a:gd name="T27" fmla="*/ 114 h 847"/>
                      <a:gd name="T28" fmla="*/ 25 w 1150"/>
                      <a:gd name="T29" fmla="*/ 25 h 847"/>
                      <a:gd name="T30" fmla="*/ 1125 w 1150"/>
                      <a:gd name="T31" fmla="*/ 25 h 847"/>
                      <a:gd name="T32" fmla="*/ 1125 w 1150"/>
                      <a:gd name="T33" fmla="*/ 102 h 847"/>
                      <a:gd name="T34" fmla="*/ 25 w 1150"/>
                      <a:gd name="T35" fmla="*/ 102 h 847"/>
                      <a:gd name="T36" fmla="*/ 25 w 1150"/>
                      <a:gd name="T37" fmla="*/ 25 h 847"/>
                      <a:gd name="T38" fmla="*/ 1125 w 1150"/>
                      <a:gd name="T39" fmla="*/ 823 h 847"/>
                      <a:gd name="T40" fmla="*/ 25 w 1150"/>
                      <a:gd name="T41" fmla="*/ 823 h 847"/>
                      <a:gd name="T42" fmla="*/ 25 w 1150"/>
                      <a:gd name="T43" fmla="*/ 127 h 847"/>
                      <a:gd name="T44" fmla="*/ 1125 w 1150"/>
                      <a:gd name="T45" fmla="*/ 127 h 847"/>
                      <a:gd name="T46" fmla="*/ 1125 w 1150"/>
                      <a:gd name="T47" fmla="*/ 823 h 8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1150" h="847">
                        <a:moveTo>
                          <a:pt x="1150" y="114"/>
                        </a:moveTo>
                        <a:lnTo>
                          <a:pt x="1150" y="114"/>
                        </a:lnTo>
                        <a:lnTo>
                          <a:pt x="1150" y="13"/>
                        </a:lnTo>
                        <a:cubicBezTo>
                          <a:pt x="1150" y="5"/>
                          <a:pt x="1145" y="0"/>
                          <a:pt x="1138" y="0"/>
                        </a:cubicBezTo>
                        <a:lnTo>
                          <a:pt x="13" y="0"/>
                        </a:lnTo>
                        <a:cubicBezTo>
                          <a:pt x="5" y="0"/>
                          <a:pt x="0" y="5"/>
                          <a:pt x="0" y="13"/>
                        </a:cubicBezTo>
                        <a:lnTo>
                          <a:pt x="0" y="112"/>
                        </a:lnTo>
                        <a:lnTo>
                          <a:pt x="0" y="114"/>
                        </a:lnTo>
                        <a:lnTo>
                          <a:pt x="0" y="117"/>
                        </a:lnTo>
                        <a:lnTo>
                          <a:pt x="0" y="834"/>
                        </a:lnTo>
                        <a:cubicBezTo>
                          <a:pt x="0" y="842"/>
                          <a:pt x="5" y="847"/>
                          <a:pt x="13" y="847"/>
                        </a:cubicBezTo>
                        <a:lnTo>
                          <a:pt x="1138" y="847"/>
                        </a:lnTo>
                        <a:cubicBezTo>
                          <a:pt x="1145" y="847"/>
                          <a:pt x="1150" y="842"/>
                          <a:pt x="1150" y="834"/>
                        </a:cubicBezTo>
                        <a:lnTo>
                          <a:pt x="1150" y="114"/>
                        </a:lnTo>
                        <a:close/>
                        <a:moveTo>
                          <a:pt x="25" y="25"/>
                        </a:moveTo>
                        <a:lnTo>
                          <a:pt x="1125" y="25"/>
                        </a:lnTo>
                        <a:lnTo>
                          <a:pt x="1125" y="102"/>
                        </a:lnTo>
                        <a:lnTo>
                          <a:pt x="25" y="102"/>
                        </a:lnTo>
                        <a:lnTo>
                          <a:pt x="25" y="25"/>
                        </a:lnTo>
                        <a:close/>
                        <a:moveTo>
                          <a:pt x="1125" y="823"/>
                        </a:moveTo>
                        <a:lnTo>
                          <a:pt x="25" y="823"/>
                        </a:lnTo>
                        <a:lnTo>
                          <a:pt x="25" y="127"/>
                        </a:lnTo>
                        <a:lnTo>
                          <a:pt x="1125" y="127"/>
                        </a:lnTo>
                        <a:lnTo>
                          <a:pt x="1125" y="823"/>
                        </a:lnTo>
                        <a:close/>
                      </a:path>
                    </a:pathLst>
                  </a:custGeom>
                  <a:grpFill/>
                  <a:ln w="0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37" name="Freeform 95"/>
                  <p:cNvSpPr>
                    <a:spLocks noEditPoints="1"/>
                  </p:cNvSpPr>
                  <p:nvPr/>
                </p:nvSpPr>
                <p:spPr bwMode="auto">
                  <a:xfrm>
                    <a:off x="4911726" y="2046288"/>
                    <a:ext cx="2268538" cy="1584325"/>
                  </a:xfrm>
                  <a:custGeom>
                    <a:avLst/>
                    <a:gdLst>
                      <a:gd name="T0" fmla="*/ 2 w 530"/>
                      <a:gd name="T1" fmla="*/ 364 h 371"/>
                      <a:gd name="T2" fmla="*/ 3 w 530"/>
                      <a:gd name="T3" fmla="*/ 366 h 371"/>
                      <a:gd name="T4" fmla="*/ 4 w 530"/>
                      <a:gd name="T5" fmla="*/ 367 h 371"/>
                      <a:gd name="T6" fmla="*/ 4 w 530"/>
                      <a:gd name="T7" fmla="*/ 367 h 371"/>
                      <a:gd name="T8" fmla="*/ 8 w 530"/>
                      <a:gd name="T9" fmla="*/ 370 h 371"/>
                      <a:gd name="T10" fmla="*/ 13 w 530"/>
                      <a:gd name="T11" fmla="*/ 371 h 371"/>
                      <a:gd name="T12" fmla="*/ 518 w 530"/>
                      <a:gd name="T13" fmla="*/ 371 h 371"/>
                      <a:gd name="T14" fmla="*/ 523 w 530"/>
                      <a:gd name="T15" fmla="*/ 370 h 371"/>
                      <a:gd name="T16" fmla="*/ 525 w 530"/>
                      <a:gd name="T17" fmla="*/ 369 h 371"/>
                      <a:gd name="T18" fmla="*/ 527 w 530"/>
                      <a:gd name="T19" fmla="*/ 367 h 371"/>
                      <a:gd name="T20" fmla="*/ 527 w 530"/>
                      <a:gd name="T21" fmla="*/ 367 h 371"/>
                      <a:gd name="T22" fmla="*/ 529 w 530"/>
                      <a:gd name="T23" fmla="*/ 364 h 371"/>
                      <a:gd name="T24" fmla="*/ 530 w 530"/>
                      <a:gd name="T25" fmla="*/ 359 h 371"/>
                      <a:gd name="T26" fmla="*/ 530 w 530"/>
                      <a:gd name="T27" fmla="*/ 359 h 371"/>
                      <a:gd name="T28" fmla="*/ 530 w 530"/>
                      <a:gd name="T29" fmla="*/ 12 h 371"/>
                      <a:gd name="T30" fmla="*/ 530 w 530"/>
                      <a:gd name="T31" fmla="*/ 11 h 371"/>
                      <a:gd name="T32" fmla="*/ 530 w 530"/>
                      <a:gd name="T33" fmla="*/ 8 h 371"/>
                      <a:gd name="T34" fmla="*/ 529 w 530"/>
                      <a:gd name="T35" fmla="*/ 6 h 371"/>
                      <a:gd name="T36" fmla="*/ 529 w 530"/>
                      <a:gd name="T37" fmla="*/ 5 h 371"/>
                      <a:gd name="T38" fmla="*/ 528 w 530"/>
                      <a:gd name="T39" fmla="*/ 3 h 371"/>
                      <a:gd name="T40" fmla="*/ 527 w 530"/>
                      <a:gd name="T41" fmla="*/ 2 h 371"/>
                      <a:gd name="T42" fmla="*/ 524 w 530"/>
                      <a:gd name="T43" fmla="*/ 1 h 371"/>
                      <a:gd name="T44" fmla="*/ 522 w 530"/>
                      <a:gd name="T45" fmla="*/ 0 h 371"/>
                      <a:gd name="T46" fmla="*/ 519 w 530"/>
                      <a:gd name="T47" fmla="*/ 0 h 371"/>
                      <a:gd name="T48" fmla="*/ 518 w 530"/>
                      <a:gd name="T49" fmla="*/ 0 h 371"/>
                      <a:gd name="T50" fmla="*/ 13 w 530"/>
                      <a:gd name="T51" fmla="*/ 0 h 371"/>
                      <a:gd name="T52" fmla="*/ 11 w 530"/>
                      <a:gd name="T53" fmla="*/ 0 h 371"/>
                      <a:gd name="T54" fmla="*/ 9 w 530"/>
                      <a:gd name="T55" fmla="*/ 0 h 371"/>
                      <a:gd name="T56" fmla="*/ 7 w 530"/>
                      <a:gd name="T57" fmla="*/ 1 h 371"/>
                      <a:gd name="T58" fmla="*/ 5 w 530"/>
                      <a:gd name="T59" fmla="*/ 2 h 371"/>
                      <a:gd name="T60" fmla="*/ 4 w 530"/>
                      <a:gd name="T61" fmla="*/ 3 h 371"/>
                      <a:gd name="T62" fmla="*/ 3 w 530"/>
                      <a:gd name="T63" fmla="*/ 5 h 371"/>
                      <a:gd name="T64" fmla="*/ 3 w 530"/>
                      <a:gd name="T65" fmla="*/ 6 h 371"/>
                      <a:gd name="T66" fmla="*/ 2 w 530"/>
                      <a:gd name="T67" fmla="*/ 9 h 371"/>
                      <a:gd name="T68" fmla="*/ 2 w 530"/>
                      <a:gd name="T69" fmla="*/ 11 h 371"/>
                      <a:gd name="T70" fmla="*/ 2 w 530"/>
                      <a:gd name="T71" fmla="*/ 12 h 371"/>
                      <a:gd name="T72" fmla="*/ 2 w 530"/>
                      <a:gd name="T73" fmla="*/ 360 h 371"/>
                      <a:gd name="T74" fmla="*/ 2 w 530"/>
                      <a:gd name="T75" fmla="*/ 361 h 371"/>
                      <a:gd name="T76" fmla="*/ 2 w 530"/>
                      <a:gd name="T77" fmla="*/ 364 h 371"/>
                      <a:gd name="T78" fmla="*/ 25 w 530"/>
                      <a:gd name="T79" fmla="*/ 36 h 371"/>
                      <a:gd name="T80" fmla="*/ 204 w 530"/>
                      <a:gd name="T81" fmla="*/ 159 h 371"/>
                      <a:gd name="T82" fmla="*/ 25 w 530"/>
                      <a:gd name="T83" fmla="*/ 330 h 371"/>
                      <a:gd name="T84" fmla="*/ 25 w 530"/>
                      <a:gd name="T85" fmla="*/ 36 h 371"/>
                      <a:gd name="T86" fmla="*/ 505 w 530"/>
                      <a:gd name="T87" fmla="*/ 328 h 371"/>
                      <a:gd name="T88" fmla="*/ 334 w 530"/>
                      <a:gd name="T89" fmla="*/ 153 h 371"/>
                      <a:gd name="T90" fmla="*/ 505 w 530"/>
                      <a:gd name="T91" fmla="*/ 36 h 371"/>
                      <a:gd name="T92" fmla="*/ 505 w 530"/>
                      <a:gd name="T93" fmla="*/ 328 h 371"/>
                      <a:gd name="T94" fmla="*/ 258 w 530"/>
                      <a:gd name="T95" fmla="*/ 196 h 371"/>
                      <a:gd name="T96" fmla="*/ 265 w 530"/>
                      <a:gd name="T97" fmla="*/ 199 h 371"/>
                      <a:gd name="T98" fmla="*/ 268 w 530"/>
                      <a:gd name="T99" fmla="*/ 197 h 371"/>
                      <a:gd name="T100" fmla="*/ 270 w 530"/>
                      <a:gd name="T101" fmla="*/ 197 h 371"/>
                      <a:gd name="T102" fmla="*/ 272 w 530"/>
                      <a:gd name="T103" fmla="*/ 197 h 371"/>
                      <a:gd name="T104" fmla="*/ 274 w 530"/>
                      <a:gd name="T105" fmla="*/ 196 h 371"/>
                      <a:gd name="T106" fmla="*/ 314 w 530"/>
                      <a:gd name="T107" fmla="*/ 169 h 371"/>
                      <a:gd name="T108" fmla="*/ 489 w 530"/>
                      <a:gd name="T109" fmla="*/ 347 h 371"/>
                      <a:gd name="T110" fmla="*/ 44 w 530"/>
                      <a:gd name="T111" fmla="*/ 347 h 371"/>
                      <a:gd name="T112" fmla="*/ 225 w 530"/>
                      <a:gd name="T113" fmla="*/ 174 h 371"/>
                      <a:gd name="T114" fmla="*/ 258 w 530"/>
                      <a:gd name="T115" fmla="*/ 196 h 371"/>
                      <a:gd name="T116" fmla="*/ 265 w 530"/>
                      <a:gd name="T117" fmla="*/ 171 h 371"/>
                      <a:gd name="T118" fmla="*/ 53 w 530"/>
                      <a:gd name="T119" fmla="*/ 25 h 371"/>
                      <a:gd name="T120" fmla="*/ 478 w 530"/>
                      <a:gd name="T121" fmla="*/ 25 h 371"/>
                      <a:gd name="T122" fmla="*/ 265 w 530"/>
                      <a:gd name="T123" fmla="*/ 171 h 3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530" h="371">
                        <a:moveTo>
                          <a:pt x="2" y="364"/>
                        </a:moveTo>
                        <a:cubicBezTo>
                          <a:pt x="2" y="365"/>
                          <a:pt x="3" y="365"/>
                          <a:pt x="3" y="366"/>
                        </a:cubicBezTo>
                        <a:cubicBezTo>
                          <a:pt x="3" y="366"/>
                          <a:pt x="3" y="367"/>
                          <a:pt x="4" y="367"/>
                        </a:cubicBezTo>
                        <a:lnTo>
                          <a:pt x="4" y="367"/>
                        </a:lnTo>
                        <a:cubicBezTo>
                          <a:pt x="5" y="369"/>
                          <a:pt x="7" y="370"/>
                          <a:pt x="8" y="370"/>
                        </a:cubicBezTo>
                        <a:cubicBezTo>
                          <a:pt x="9" y="371"/>
                          <a:pt x="12" y="371"/>
                          <a:pt x="13" y="371"/>
                        </a:cubicBezTo>
                        <a:lnTo>
                          <a:pt x="518" y="371"/>
                        </a:lnTo>
                        <a:cubicBezTo>
                          <a:pt x="519" y="371"/>
                          <a:pt x="521" y="371"/>
                          <a:pt x="523" y="370"/>
                        </a:cubicBezTo>
                        <a:cubicBezTo>
                          <a:pt x="524" y="370"/>
                          <a:pt x="524" y="369"/>
                          <a:pt x="525" y="369"/>
                        </a:cubicBezTo>
                        <a:cubicBezTo>
                          <a:pt x="525" y="369"/>
                          <a:pt x="527" y="369"/>
                          <a:pt x="527" y="367"/>
                        </a:cubicBezTo>
                        <a:lnTo>
                          <a:pt x="527" y="367"/>
                        </a:lnTo>
                        <a:cubicBezTo>
                          <a:pt x="528" y="366"/>
                          <a:pt x="529" y="365"/>
                          <a:pt x="529" y="364"/>
                        </a:cubicBezTo>
                        <a:cubicBezTo>
                          <a:pt x="530" y="362"/>
                          <a:pt x="530" y="360"/>
                          <a:pt x="530" y="359"/>
                        </a:cubicBezTo>
                        <a:lnTo>
                          <a:pt x="530" y="359"/>
                        </a:lnTo>
                        <a:lnTo>
                          <a:pt x="530" y="12"/>
                        </a:lnTo>
                        <a:lnTo>
                          <a:pt x="530" y="11"/>
                        </a:lnTo>
                        <a:lnTo>
                          <a:pt x="530" y="8"/>
                        </a:lnTo>
                        <a:cubicBezTo>
                          <a:pt x="530" y="7"/>
                          <a:pt x="530" y="7"/>
                          <a:pt x="529" y="6"/>
                        </a:cubicBezTo>
                        <a:lnTo>
                          <a:pt x="529" y="5"/>
                        </a:lnTo>
                        <a:lnTo>
                          <a:pt x="528" y="3"/>
                        </a:lnTo>
                        <a:cubicBezTo>
                          <a:pt x="528" y="2"/>
                          <a:pt x="527" y="2"/>
                          <a:pt x="527" y="2"/>
                        </a:cubicBezTo>
                        <a:cubicBezTo>
                          <a:pt x="527" y="2"/>
                          <a:pt x="525" y="1"/>
                          <a:pt x="524" y="1"/>
                        </a:cubicBezTo>
                        <a:cubicBezTo>
                          <a:pt x="523" y="1"/>
                          <a:pt x="523" y="0"/>
                          <a:pt x="522" y="0"/>
                        </a:cubicBezTo>
                        <a:lnTo>
                          <a:pt x="519" y="0"/>
                        </a:lnTo>
                        <a:lnTo>
                          <a:pt x="518" y="0"/>
                        </a:lnTo>
                        <a:lnTo>
                          <a:pt x="13" y="0"/>
                        </a:lnTo>
                        <a:lnTo>
                          <a:pt x="11" y="0"/>
                        </a:lnTo>
                        <a:lnTo>
                          <a:pt x="9" y="0"/>
                        </a:lnTo>
                        <a:cubicBezTo>
                          <a:pt x="8" y="0"/>
                          <a:pt x="8" y="0"/>
                          <a:pt x="7" y="1"/>
                        </a:cubicBezTo>
                        <a:cubicBezTo>
                          <a:pt x="5" y="1"/>
                          <a:pt x="5" y="2"/>
                          <a:pt x="5" y="2"/>
                        </a:cubicBezTo>
                        <a:cubicBezTo>
                          <a:pt x="4" y="2"/>
                          <a:pt x="4" y="3"/>
                          <a:pt x="4" y="3"/>
                        </a:cubicBezTo>
                        <a:lnTo>
                          <a:pt x="3" y="5"/>
                        </a:lnTo>
                        <a:lnTo>
                          <a:pt x="3" y="6"/>
                        </a:lnTo>
                        <a:cubicBezTo>
                          <a:pt x="2" y="7"/>
                          <a:pt x="2" y="9"/>
                          <a:pt x="2" y="9"/>
                        </a:cubicBezTo>
                        <a:lnTo>
                          <a:pt x="2" y="11"/>
                        </a:lnTo>
                        <a:lnTo>
                          <a:pt x="2" y="12"/>
                        </a:lnTo>
                        <a:lnTo>
                          <a:pt x="2" y="360"/>
                        </a:lnTo>
                        <a:lnTo>
                          <a:pt x="2" y="361"/>
                        </a:lnTo>
                        <a:cubicBezTo>
                          <a:pt x="0" y="362"/>
                          <a:pt x="0" y="364"/>
                          <a:pt x="2" y="364"/>
                        </a:cubicBezTo>
                        <a:close/>
                        <a:moveTo>
                          <a:pt x="25" y="36"/>
                        </a:moveTo>
                        <a:lnTo>
                          <a:pt x="204" y="159"/>
                        </a:lnTo>
                        <a:lnTo>
                          <a:pt x="25" y="330"/>
                        </a:lnTo>
                        <a:lnTo>
                          <a:pt x="25" y="36"/>
                        </a:lnTo>
                        <a:close/>
                        <a:moveTo>
                          <a:pt x="505" y="328"/>
                        </a:moveTo>
                        <a:lnTo>
                          <a:pt x="334" y="153"/>
                        </a:lnTo>
                        <a:lnTo>
                          <a:pt x="505" y="36"/>
                        </a:lnTo>
                        <a:lnTo>
                          <a:pt x="505" y="328"/>
                        </a:lnTo>
                        <a:close/>
                        <a:moveTo>
                          <a:pt x="258" y="196"/>
                        </a:moveTo>
                        <a:cubicBezTo>
                          <a:pt x="260" y="197"/>
                          <a:pt x="263" y="199"/>
                          <a:pt x="265" y="199"/>
                        </a:cubicBezTo>
                        <a:cubicBezTo>
                          <a:pt x="267" y="199"/>
                          <a:pt x="268" y="199"/>
                          <a:pt x="268" y="197"/>
                        </a:cubicBezTo>
                        <a:lnTo>
                          <a:pt x="270" y="197"/>
                        </a:lnTo>
                        <a:lnTo>
                          <a:pt x="272" y="197"/>
                        </a:lnTo>
                        <a:cubicBezTo>
                          <a:pt x="273" y="197"/>
                          <a:pt x="273" y="197"/>
                          <a:pt x="274" y="196"/>
                        </a:cubicBezTo>
                        <a:lnTo>
                          <a:pt x="314" y="169"/>
                        </a:lnTo>
                        <a:lnTo>
                          <a:pt x="489" y="347"/>
                        </a:lnTo>
                        <a:lnTo>
                          <a:pt x="44" y="347"/>
                        </a:lnTo>
                        <a:lnTo>
                          <a:pt x="225" y="174"/>
                        </a:lnTo>
                        <a:lnTo>
                          <a:pt x="258" y="196"/>
                        </a:lnTo>
                        <a:close/>
                        <a:moveTo>
                          <a:pt x="265" y="171"/>
                        </a:moveTo>
                        <a:lnTo>
                          <a:pt x="53" y="25"/>
                        </a:lnTo>
                        <a:lnTo>
                          <a:pt x="478" y="25"/>
                        </a:lnTo>
                        <a:lnTo>
                          <a:pt x="265" y="171"/>
                        </a:lnTo>
                        <a:close/>
                      </a:path>
                    </a:pathLst>
                  </a:custGeom>
                  <a:grpFill/>
                  <a:ln w="0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</p:grpSp>
            <p:grpSp>
              <p:nvGrpSpPr>
                <p:cNvPr id="18" name="Group 17"/>
                <p:cNvGrpSpPr/>
                <p:nvPr/>
              </p:nvGrpSpPr>
              <p:grpSpPr>
                <a:xfrm>
                  <a:off x="3075089" y="4285196"/>
                  <a:ext cx="255108" cy="189097"/>
                  <a:chOff x="3346450" y="704850"/>
                  <a:chExt cx="5478463" cy="4060825"/>
                </a:xfrm>
                <a:solidFill>
                  <a:schemeClr val="bg1"/>
                </a:solidFill>
              </p:grpSpPr>
              <p:sp>
                <p:nvSpPr>
                  <p:cNvPr id="34" name="Freeform 133"/>
                  <p:cNvSpPr>
                    <a:spLocks/>
                  </p:cNvSpPr>
                  <p:nvPr/>
                </p:nvSpPr>
                <p:spPr bwMode="auto">
                  <a:xfrm>
                    <a:off x="3346450" y="841375"/>
                    <a:ext cx="5235575" cy="3924300"/>
                  </a:xfrm>
                  <a:custGeom>
                    <a:avLst/>
                    <a:gdLst>
                      <a:gd name="T0" fmla="*/ 4724 w 6117"/>
                      <a:gd name="T1" fmla="*/ 1612 h 4594"/>
                      <a:gd name="T2" fmla="*/ 4680 w 6117"/>
                      <a:gd name="T3" fmla="*/ 1652 h 4594"/>
                      <a:gd name="T4" fmla="*/ 4088 w 6117"/>
                      <a:gd name="T5" fmla="*/ 2189 h 4594"/>
                      <a:gd name="T6" fmla="*/ 4037 w 6117"/>
                      <a:gd name="T7" fmla="*/ 2237 h 4594"/>
                      <a:gd name="T8" fmla="*/ 4474 w 6117"/>
                      <a:gd name="T9" fmla="*/ 2673 h 4594"/>
                      <a:gd name="T10" fmla="*/ 5289 w 6117"/>
                      <a:gd name="T11" fmla="*/ 3489 h 4594"/>
                      <a:gd name="T12" fmla="*/ 5211 w 6117"/>
                      <a:gd name="T13" fmla="*/ 3815 h 4594"/>
                      <a:gd name="T14" fmla="*/ 5016 w 6117"/>
                      <a:gd name="T15" fmla="*/ 3755 h 4594"/>
                      <a:gd name="T16" fmla="*/ 4205 w 6117"/>
                      <a:gd name="T17" fmla="*/ 2944 h 4594"/>
                      <a:gd name="T18" fmla="*/ 3755 w 6117"/>
                      <a:gd name="T19" fmla="*/ 2493 h 4594"/>
                      <a:gd name="T20" fmla="*/ 3704 w 6117"/>
                      <a:gd name="T21" fmla="*/ 2539 h 4594"/>
                      <a:gd name="T22" fmla="*/ 3200 w 6117"/>
                      <a:gd name="T23" fmla="*/ 2997 h 4594"/>
                      <a:gd name="T24" fmla="*/ 2918 w 6117"/>
                      <a:gd name="T25" fmla="*/ 2998 h 4594"/>
                      <a:gd name="T26" fmla="*/ 2432 w 6117"/>
                      <a:gd name="T27" fmla="*/ 2557 h 4594"/>
                      <a:gd name="T28" fmla="*/ 2354 w 6117"/>
                      <a:gd name="T29" fmla="*/ 2487 h 4594"/>
                      <a:gd name="T30" fmla="*/ 2314 w 6117"/>
                      <a:gd name="T31" fmla="*/ 2543 h 4594"/>
                      <a:gd name="T32" fmla="*/ 1101 w 6117"/>
                      <a:gd name="T33" fmla="*/ 3756 h 4594"/>
                      <a:gd name="T34" fmla="*/ 771 w 6117"/>
                      <a:gd name="T35" fmla="*/ 3689 h 4594"/>
                      <a:gd name="T36" fmla="*/ 832 w 6117"/>
                      <a:gd name="T37" fmla="*/ 3483 h 4594"/>
                      <a:gd name="T38" fmla="*/ 1805 w 6117"/>
                      <a:gd name="T39" fmla="*/ 2513 h 4594"/>
                      <a:gd name="T40" fmla="*/ 2080 w 6117"/>
                      <a:gd name="T41" fmla="*/ 2239 h 4594"/>
                      <a:gd name="T42" fmla="*/ 1583 w 6117"/>
                      <a:gd name="T43" fmla="*/ 1787 h 4594"/>
                      <a:gd name="T44" fmla="*/ 832 w 6117"/>
                      <a:gd name="T45" fmla="*/ 1104 h 4594"/>
                      <a:gd name="T46" fmla="*/ 769 w 6117"/>
                      <a:gd name="T47" fmla="*/ 910 h 4594"/>
                      <a:gd name="T48" fmla="*/ 904 w 6117"/>
                      <a:gd name="T49" fmla="*/ 773 h 4594"/>
                      <a:gd name="T50" fmla="*/ 1095 w 6117"/>
                      <a:gd name="T51" fmla="*/ 827 h 4594"/>
                      <a:gd name="T52" fmla="*/ 2147 w 6117"/>
                      <a:gd name="T53" fmla="*/ 1781 h 4594"/>
                      <a:gd name="T54" fmla="*/ 3058 w 6117"/>
                      <a:gd name="T55" fmla="*/ 2608 h 4594"/>
                      <a:gd name="T56" fmla="*/ 3106 w 6117"/>
                      <a:gd name="T57" fmla="*/ 2566 h 4594"/>
                      <a:gd name="T58" fmla="*/ 4481 w 6117"/>
                      <a:gd name="T59" fmla="*/ 1316 h 4594"/>
                      <a:gd name="T60" fmla="*/ 4500 w 6117"/>
                      <a:gd name="T61" fmla="*/ 1 h 4594"/>
                      <a:gd name="T62" fmla="*/ 754 w 6117"/>
                      <a:gd name="T63" fmla="*/ 1 h 4594"/>
                      <a:gd name="T64" fmla="*/ 12 w 6117"/>
                      <a:gd name="T65" fmla="*/ 631 h 4594"/>
                      <a:gd name="T66" fmla="*/ 0 w 6117"/>
                      <a:gd name="T67" fmla="*/ 670 h 4594"/>
                      <a:gd name="T68" fmla="*/ 0 w 6117"/>
                      <a:gd name="T69" fmla="*/ 3920 h 4594"/>
                      <a:gd name="T70" fmla="*/ 30 w 6117"/>
                      <a:gd name="T71" fmla="*/ 4033 h 4594"/>
                      <a:gd name="T72" fmla="*/ 772 w 6117"/>
                      <a:gd name="T73" fmla="*/ 4588 h 4594"/>
                      <a:gd name="T74" fmla="*/ 5064 w 6117"/>
                      <a:gd name="T75" fmla="*/ 4588 h 4594"/>
                      <a:gd name="T76" fmla="*/ 5516 w 6117"/>
                      <a:gd name="T77" fmla="*/ 4567 h 4594"/>
                      <a:gd name="T78" fmla="*/ 6107 w 6117"/>
                      <a:gd name="T79" fmla="*/ 3946 h 4594"/>
                      <a:gd name="T80" fmla="*/ 6117 w 6117"/>
                      <a:gd name="T81" fmla="*/ 3920 h 4594"/>
                      <a:gd name="T82" fmla="*/ 6117 w 6117"/>
                      <a:gd name="T83" fmla="*/ 1808 h 4594"/>
                      <a:gd name="T84" fmla="*/ 4724 w 6117"/>
                      <a:gd name="T85" fmla="*/ 1612 h 459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6117" h="4594">
                        <a:moveTo>
                          <a:pt x="4724" y="1612"/>
                        </a:moveTo>
                        <a:lnTo>
                          <a:pt x="4680" y="1652"/>
                        </a:lnTo>
                        <a:lnTo>
                          <a:pt x="4088" y="2189"/>
                        </a:lnTo>
                        <a:cubicBezTo>
                          <a:pt x="4072" y="2204"/>
                          <a:pt x="4056" y="2219"/>
                          <a:pt x="4037" y="2237"/>
                        </a:cubicBezTo>
                        <a:cubicBezTo>
                          <a:pt x="4184" y="2384"/>
                          <a:pt x="4330" y="2528"/>
                          <a:pt x="4474" y="2673"/>
                        </a:cubicBezTo>
                        <a:cubicBezTo>
                          <a:pt x="4747" y="2944"/>
                          <a:pt x="5018" y="3216"/>
                          <a:pt x="5289" y="3489"/>
                        </a:cubicBezTo>
                        <a:cubicBezTo>
                          <a:pt x="5402" y="3602"/>
                          <a:pt x="5359" y="3775"/>
                          <a:pt x="5211" y="3815"/>
                        </a:cubicBezTo>
                        <a:cubicBezTo>
                          <a:pt x="5134" y="3836"/>
                          <a:pt x="5071" y="3810"/>
                          <a:pt x="5016" y="3755"/>
                        </a:cubicBezTo>
                        <a:lnTo>
                          <a:pt x="4205" y="2944"/>
                        </a:lnTo>
                        <a:cubicBezTo>
                          <a:pt x="4056" y="2795"/>
                          <a:pt x="3908" y="2646"/>
                          <a:pt x="3755" y="2493"/>
                        </a:cubicBezTo>
                        <a:cubicBezTo>
                          <a:pt x="3736" y="2510"/>
                          <a:pt x="3719" y="2524"/>
                          <a:pt x="3704" y="2539"/>
                        </a:cubicBezTo>
                        <a:cubicBezTo>
                          <a:pt x="3536" y="2692"/>
                          <a:pt x="3368" y="2845"/>
                          <a:pt x="3200" y="2997"/>
                        </a:cubicBezTo>
                        <a:cubicBezTo>
                          <a:pt x="3107" y="3081"/>
                          <a:pt x="3011" y="3082"/>
                          <a:pt x="2918" y="2998"/>
                        </a:cubicBezTo>
                        <a:lnTo>
                          <a:pt x="2432" y="2557"/>
                        </a:lnTo>
                        <a:cubicBezTo>
                          <a:pt x="2410" y="2537"/>
                          <a:pt x="2388" y="2518"/>
                          <a:pt x="2354" y="2487"/>
                        </a:cubicBezTo>
                        <a:cubicBezTo>
                          <a:pt x="2342" y="2507"/>
                          <a:pt x="2329" y="2526"/>
                          <a:pt x="2314" y="2543"/>
                        </a:cubicBezTo>
                        <a:cubicBezTo>
                          <a:pt x="1910" y="2948"/>
                          <a:pt x="1506" y="3353"/>
                          <a:pt x="1101" y="3756"/>
                        </a:cubicBezTo>
                        <a:cubicBezTo>
                          <a:pt x="987" y="3870"/>
                          <a:pt x="816" y="3835"/>
                          <a:pt x="771" y="3689"/>
                        </a:cubicBezTo>
                        <a:cubicBezTo>
                          <a:pt x="746" y="3608"/>
                          <a:pt x="774" y="3542"/>
                          <a:pt x="832" y="3483"/>
                        </a:cubicBezTo>
                        <a:lnTo>
                          <a:pt x="1805" y="2513"/>
                        </a:lnTo>
                        <a:cubicBezTo>
                          <a:pt x="1895" y="2422"/>
                          <a:pt x="1986" y="2333"/>
                          <a:pt x="2080" y="2239"/>
                        </a:cubicBezTo>
                        <a:lnTo>
                          <a:pt x="1583" y="1787"/>
                        </a:lnTo>
                        <a:cubicBezTo>
                          <a:pt x="1333" y="1559"/>
                          <a:pt x="1083" y="1331"/>
                          <a:pt x="832" y="1104"/>
                        </a:cubicBezTo>
                        <a:cubicBezTo>
                          <a:pt x="775" y="1051"/>
                          <a:pt x="750" y="987"/>
                          <a:pt x="769" y="910"/>
                        </a:cubicBezTo>
                        <a:cubicBezTo>
                          <a:pt x="784" y="842"/>
                          <a:pt x="836" y="789"/>
                          <a:pt x="904" y="773"/>
                        </a:cubicBezTo>
                        <a:cubicBezTo>
                          <a:pt x="978" y="752"/>
                          <a:pt x="1040" y="776"/>
                          <a:pt x="1095" y="827"/>
                        </a:cubicBezTo>
                        <a:cubicBezTo>
                          <a:pt x="1446" y="1145"/>
                          <a:pt x="1796" y="1463"/>
                          <a:pt x="2147" y="1781"/>
                        </a:cubicBezTo>
                        <a:lnTo>
                          <a:pt x="3058" y="2608"/>
                        </a:lnTo>
                        <a:cubicBezTo>
                          <a:pt x="3075" y="2593"/>
                          <a:pt x="3091" y="2580"/>
                          <a:pt x="3106" y="2566"/>
                        </a:cubicBezTo>
                        <a:lnTo>
                          <a:pt x="4481" y="1316"/>
                        </a:lnTo>
                        <a:cubicBezTo>
                          <a:pt x="4240" y="909"/>
                          <a:pt x="4247" y="401"/>
                          <a:pt x="4500" y="1"/>
                        </a:cubicBezTo>
                        <a:cubicBezTo>
                          <a:pt x="3251" y="0"/>
                          <a:pt x="2003" y="0"/>
                          <a:pt x="754" y="1"/>
                        </a:cubicBezTo>
                        <a:cubicBezTo>
                          <a:pt x="388" y="2"/>
                          <a:pt x="75" y="271"/>
                          <a:pt x="12" y="631"/>
                        </a:cubicBezTo>
                        <a:cubicBezTo>
                          <a:pt x="9" y="644"/>
                          <a:pt x="5" y="657"/>
                          <a:pt x="0" y="670"/>
                        </a:cubicBezTo>
                        <a:lnTo>
                          <a:pt x="0" y="3920"/>
                        </a:lnTo>
                        <a:cubicBezTo>
                          <a:pt x="10" y="3958"/>
                          <a:pt x="19" y="3996"/>
                          <a:pt x="30" y="4033"/>
                        </a:cubicBezTo>
                        <a:cubicBezTo>
                          <a:pt x="125" y="4365"/>
                          <a:pt x="421" y="4588"/>
                          <a:pt x="772" y="4588"/>
                        </a:cubicBezTo>
                        <a:cubicBezTo>
                          <a:pt x="2203" y="4589"/>
                          <a:pt x="3634" y="4589"/>
                          <a:pt x="5064" y="4588"/>
                        </a:cubicBezTo>
                        <a:cubicBezTo>
                          <a:pt x="5215" y="4588"/>
                          <a:pt x="5369" y="4594"/>
                          <a:pt x="5516" y="4567"/>
                        </a:cubicBezTo>
                        <a:cubicBezTo>
                          <a:pt x="5829" y="4507"/>
                          <a:pt x="6050" y="4264"/>
                          <a:pt x="6107" y="3946"/>
                        </a:cubicBezTo>
                        <a:cubicBezTo>
                          <a:pt x="6109" y="3937"/>
                          <a:pt x="6113" y="3928"/>
                          <a:pt x="6117" y="3920"/>
                        </a:cubicBezTo>
                        <a:lnTo>
                          <a:pt x="6117" y="1808"/>
                        </a:lnTo>
                        <a:cubicBezTo>
                          <a:pt x="5656" y="2032"/>
                          <a:pt x="5105" y="1954"/>
                          <a:pt x="4724" y="1612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35" name="Freeform 134"/>
                  <p:cNvSpPr>
                    <a:spLocks noEditPoints="1"/>
                  </p:cNvSpPr>
                  <p:nvPr/>
                </p:nvSpPr>
                <p:spPr bwMode="auto">
                  <a:xfrm>
                    <a:off x="7340600" y="704850"/>
                    <a:ext cx="1484313" cy="1479550"/>
                  </a:xfrm>
                  <a:custGeom>
                    <a:avLst/>
                    <a:gdLst>
                      <a:gd name="T0" fmla="*/ 900 w 1733"/>
                      <a:gd name="T1" fmla="*/ 0 h 1732"/>
                      <a:gd name="T2" fmla="*/ 129 w 1733"/>
                      <a:gd name="T3" fmla="*/ 514 h 1732"/>
                      <a:gd name="T4" fmla="*/ 310 w 1733"/>
                      <a:gd name="T5" fmla="*/ 1422 h 1732"/>
                      <a:gd name="T6" fmla="*/ 1218 w 1733"/>
                      <a:gd name="T7" fmla="*/ 1603 h 1732"/>
                      <a:gd name="T8" fmla="*/ 1733 w 1733"/>
                      <a:gd name="T9" fmla="*/ 833 h 1732"/>
                      <a:gd name="T10" fmla="*/ 900 w 1733"/>
                      <a:gd name="T11" fmla="*/ 0 h 1732"/>
                      <a:gd name="T12" fmla="*/ 1175 w 1733"/>
                      <a:gd name="T13" fmla="*/ 982 h 1732"/>
                      <a:gd name="T14" fmla="*/ 1007 w 1733"/>
                      <a:gd name="T15" fmla="*/ 815 h 1732"/>
                      <a:gd name="T16" fmla="*/ 1007 w 1733"/>
                      <a:gd name="T17" fmla="*/ 823 h 1732"/>
                      <a:gd name="T18" fmla="*/ 1007 w 1733"/>
                      <a:gd name="T19" fmla="*/ 1256 h 1732"/>
                      <a:gd name="T20" fmla="*/ 1007 w 1733"/>
                      <a:gd name="T21" fmla="*/ 1261 h 1732"/>
                      <a:gd name="T22" fmla="*/ 792 w 1733"/>
                      <a:gd name="T23" fmla="*/ 1261 h 1732"/>
                      <a:gd name="T24" fmla="*/ 792 w 1733"/>
                      <a:gd name="T25" fmla="*/ 1251 h 1732"/>
                      <a:gd name="T26" fmla="*/ 792 w 1733"/>
                      <a:gd name="T27" fmla="*/ 826 h 1732"/>
                      <a:gd name="T28" fmla="*/ 792 w 1733"/>
                      <a:gd name="T29" fmla="*/ 815 h 1732"/>
                      <a:gd name="T30" fmla="*/ 624 w 1733"/>
                      <a:gd name="T31" fmla="*/ 983 h 1732"/>
                      <a:gd name="T32" fmla="*/ 474 w 1733"/>
                      <a:gd name="T33" fmla="*/ 832 h 1732"/>
                      <a:gd name="T34" fmla="*/ 899 w 1733"/>
                      <a:gd name="T35" fmla="*/ 405 h 1732"/>
                      <a:gd name="T36" fmla="*/ 1325 w 1733"/>
                      <a:gd name="T37" fmla="*/ 832 h 1732"/>
                      <a:gd name="T38" fmla="*/ 1175 w 1733"/>
                      <a:gd name="T39" fmla="*/ 982 h 17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1733" h="1732">
                        <a:moveTo>
                          <a:pt x="900" y="0"/>
                        </a:moveTo>
                        <a:cubicBezTo>
                          <a:pt x="562" y="0"/>
                          <a:pt x="258" y="203"/>
                          <a:pt x="129" y="514"/>
                        </a:cubicBezTo>
                        <a:cubicBezTo>
                          <a:pt x="0" y="826"/>
                          <a:pt x="72" y="1184"/>
                          <a:pt x="310" y="1422"/>
                        </a:cubicBezTo>
                        <a:cubicBezTo>
                          <a:pt x="548" y="1661"/>
                          <a:pt x="907" y="1732"/>
                          <a:pt x="1218" y="1603"/>
                        </a:cubicBezTo>
                        <a:cubicBezTo>
                          <a:pt x="1530" y="1474"/>
                          <a:pt x="1733" y="1170"/>
                          <a:pt x="1733" y="833"/>
                        </a:cubicBezTo>
                        <a:cubicBezTo>
                          <a:pt x="1733" y="373"/>
                          <a:pt x="1360" y="0"/>
                          <a:pt x="900" y="0"/>
                        </a:cubicBezTo>
                        <a:close/>
                        <a:moveTo>
                          <a:pt x="1175" y="982"/>
                        </a:moveTo>
                        <a:lnTo>
                          <a:pt x="1007" y="815"/>
                        </a:lnTo>
                        <a:lnTo>
                          <a:pt x="1007" y="823"/>
                        </a:lnTo>
                        <a:lnTo>
                          <a:pt x="1007" y="1256"/>
                        </a:lnTo>
                        <a:lnTo>
                          <a:pt x="1007" y="1261"/>
                        </a:lnTo>
                        <a:lnTo>
                          <a:pt x="792" y="1261"/>
                        </a:lnTo>
                        <a:lnTo>
                          <a:pt x="792" y="1251"/>
                        </a:lnTo>
                        <a:lnTo>
                          <a:pt x="792" y="826"/>
                        </a:lnTo>
                        <a:lnTo>
                          <a:pt x="792" y="815"/>
                        </a:lnTo>
                        <a:lnTo>
                          <a:pt x="624" y="983"/>
                        </a:lnTo>
                        <a:lnTo>
                          <a:pt x="474" y="832"/>
                        </a:lnTo>
                        <a:lnTo>
                          <a:pt x="899" y="405"/>
                        </a:lnTo>
                        <a:lnTo>
                          <a:pt x="1325" y="832"/>
                        </a:lnTo>
                        <a:lnTo>
                          <a:pt x="1175" y="982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</p:grpSp>
            <p:grpSp>
              <p:nvGrpSpPr>
                <p:cNvPr id="19" name="Group 18"/>
                <p:cNvGrpSpPr/>
                <p:nvPr/>
              </p:nvGrpSpPr>
              <p:grpSpPr>
                <a:xfrm flipH="1">
                  <a:off x="2647871" y="4751124"/>
                  <a:ext cx="255904" cy="340374"/>
                  <a:chOff x="3551238" y="0"/>
                  <a:chExt cx="5054600" cy="6723063"/>
                </a:xfrm>
                <a:solidFill>
                  <a:schemeClr val="bg1"/>
                </a:solidFill>
              </p:grpSpPr>
              <p:sp>
                <p:nvSpPr>
                  <p:cNvPr id="30" name="Freeform 170"/>
                  <p:cNvSpPr>
                    <a:spLocks/>
                  </p:cNvSpPr>
                  <p:nvPr/>
                </p:nvSpPr>
                <p:spPr bwMode="auto">
                  <a:xfrm>
                    <a:off x="3551238" y="4975225"/>
                    <a:ext cx="5054600" cy="1747838"/>
                  </a:xfrm>
                  <a:custGeom>
                    <a:avLst/>
                    <a:gdLst>
                      <a:gd name="T0" fmla="*/ 501 w 938"/>
                      <a:gd name="T1" fmla="*/ 144 h 325"/>
                      <a:gd name="T2" fmla="*/ 469 w 938"/>
                      <a:gd name="T3" fmla="*/ 160 h 325"/>
                      <a:gd name="T4" fmla="*/ 437 w 938"/>
                      <a:gd name="T5" fmla="*/ 144 h 325"/>
                      <a:gd name="T6" fmla="*/ 159 w 938"/>
                      <a:gd name="T7" fmla="*/ 0 h 325"/>
                      <a:gd name="T8" fmla="*/ 0 w 938"/>
                      <a:gd name="T9" fmla="*/ 82 h 325"/>
                      <a:gd name="T10" fmla="*/ 469 w 938"/>
                      <a:gd name="T11" fmla="*/ 325 h 325"/>
                      <a:gd name="T12" fmla="*/ 938 w 938"/>
                      <a:gd name="T13" fmla="*/ 82 h 325"/>
                      <a:gd name="T14" fmla="*/ 779 w 938"/>
                      <a:gd name="T15" fmla="*/ 0 h 325"/>
                      <a:gd name="T16" fmla="*/ 501 w 938"/>
                      <a:gd name="T17" fmla="*/ 144 h 3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38" h="325">
                        <a:moveTo>
                          <a:pt x="501" y="144"/>
                        </a:moveTo>
                        <a:lnTo>
                          <a:pt x="469" y="160"/>
                        </a:lnTo>
                        <a:lnTo>
                          <a:pt x="437" y="144"/>
                        </a:lnTo>
                        <a:lnTo>
                          <a:pt x="159" y="0"/>
                        </a:lnTo>
                        <a:lnTo>
                          <a:pt x="0" y="82"/>
                        </a:lnTo>
                        <a:lnTo>
                          <a:pt x="469" y="325"/>
                        </a:lnTo>
                        <a:lnTo>
                          <a:pt x="938" y="82"/>
                        </a:lnTo>
                        <a:lnTo>
                          <a:pt x="779" y="0"/>
                        </a:lnTo>
                        <a:lnTo>
                          <a:pt x="501" y="144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31" name="Freeform 171"/>
                  <p:cNvSpPr>
                    <a:spLocks/>
                  </p:cNvSpPr>
                  <p:nvPr/>
                </p:nvSpPr>
                <p:spPr bwMode="auto">
                  <a:xfrm>
                    <a:off x="3551238" y="3668713"/>
                    <a:ext cx="5054600" cy="1747838"/>
                  </a:xfrm>
                  <a:custGeom>
                    <a:avLst/>
                    <a:gdLst>
                      <a:gd name="T0" fmla="*/ 501 w 938"/>
                      <a:gd name="T1" fmla="*/ 144 h 325"/>
                      <a:gd name="T2" fmla="*/ 469 w 938"/>
                      <a:gd name="T3" fmla="*/ 160 h 325"/>
                      <a:gd name="T4" fmla="*/ 437 w 938"/>
                      <a:gd name="T5" fmla="*/ 144 h 325"/>
                      <a:gd name="T6" fmla="*/ 159 w 938"/>
                      <a:gd name="T7" fmla="*/ 0 h 325"/>
                      <a:gd name="T8" fmla="*/ 0 w 938"/>
                      <a:gd name="T9" fmla="*/ 82 h 325"/>
                      <a:gd name="T10" fmla="*/ 469 w 938"/>
                      <a:gd name="T11" fmla="*/ 325 h 325"/>
                      <a:gd name="T12" fmla="*/ 938 w 938"/>
                      <a:gd name="T13" fmla="*/ 82 h 325"/>
                      <a:gd name="T14" fmla="*/ 779 w 938"/>
                      <a:gd name="T15" fmla="*/ 0 h 325"/>
                      <a:gd name="T16" fmla="*/ 501 w 938"/>
                      <a:gd name="T17" fmla="*/ 144 h 3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38" h="325">
                        <a:moveTo>
                          <a:pt x="501" y="144"/>
                        </a:moveTo>
                        <a:lnTo>
                          <a:pt x="469" y="160"/>
                        </a:lnTo>
                        <a:lnTo>
                          <a:pt x="437" y="144"/>
                        </a:lnTo>
                        <a:lnTo>
                          <a:pt x="159" y="0"/>
                        </a:lnTo>
                        <a:lnTo>
                          <a:pt x="0" y="82"/>
                        </a:lnTo>
                        <a:lnTo>
                          <a:pt x="469" y="325"/>
                        </a:lnTo>
                        <a:lnTo>
                          <a:pt x="938" y="82"/>
                        </a:lnTo>
                        <a:lnTo>
                          <a:pt x="779" y="0"/>
                        </a:lnTo>
                        <a:lnTo>
                          <a:pt x="501" y="144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32" name="Freeform 172"/>
                  <p:cNvSpPr>
                    <a:spLocks noEditPoints="1"/>
                  </p:cNvSpPr>
                  <p:nvPr/>
                </p:nvSpPr>
                <p:spPr bwMode="auto">
                  <a:xfrm>
                    <a:off x="5140326" y="0"/>
                    <a:ext cx="1870075" cy="2801938"/>
                  </a:xfrm>
                  <a:custGeom>
                    <a:avLst/>
                    <a:gdLst>
                      <a:gd name="T0" fmla="*/ 174 w 347"/>
                      <a:gd name="T1" fmla="*/ 0 h 521"/>
                      <a:gd name="T2" fmla="*/ 0 w 347"/>
                      <a:gd name="T3" fmla="*/ 174 h 521"/>
                      <a:gd name="T4" fmla="*/ 174 w 347"/>
                      <a:gd name="T5" fmla="*/ 521 h 521"/>
                      <a:gd name="T6" fmla="*/ 347 w 347"/>
                      <a:gd name="T7" fmla="*/ 174 h 521"/>
                      <a:gd name="T8" fmla="*/ 174 w 347"/>
                      <a:gd name="T9" fmla="*/ 0 h 521"/>
                      <a:gd name="T10" fmla="*/ 174 w 347"/>
                      <a:gd name="T11" fmla="*/ 243 h 521"/>
                      <a:gd name="T12" fmla="*/ 104 w 347"/>
                      <a:gd name="T13" fmla="*/ 174 h 521"/>
                      <a:gd name="T14" fmla="*/ 174 w 347"/>
                      <a:gd name="T15" fmla="*/ 104 h 521"/>
                      <a:gd name="T16" fmla="*/ 243 w 347"/>
                      <a:gd name="T17" fmla="*/ 174 h 521"/>
                      <a:gd name="T18" fmla="*/ 174 w 347"/>
                      <a:gd name="T19" fmla="*/ 243 h 5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347" h="521">
                        <a:moveTo>
                          <a:pt x="174" y="0"/>
                        </a:moveTo>
                        <a:cubicBezTo>
                          <a:pt x="78" y="0"/>
                          <a:pt x="0" y="78"/>
                          <a:pt x="0" y="174"/>
                        </a:cubicBezTo>
                        <a:cubicBezTo>
                          <a:pt x="0" y="270"/>
                          <a:pt x="174" y="521"/>
                          <a:pt x="174" y="521"/>
                        </a:cubicBezTo>
                        <a:cubicBezTo>
                          <a:pt x="174" y="521"/>
                          <a:pt x="347" y="270"/>
                          <a:pt x="347" y="174"/>
                        </a:cubicBezTo>
                        <a:cubicBezTo>
                          <a:pt x="347" y="78"/>
                          <a:pt x="270" y="0"/>
                          <a:pt x="174" y="0"/>
                        </a:cubicBezTo>
                        <a:close/>
                        <a:moveTo>
                          <a:pt x="174" y="243"/>
                        </a:moveTo>
                        <a:cubicBezTo>
                          <a:pt x="135" y="243"/>
                          <a:pt x="104" y="212"/>
                          <a:pt x="104" y="174"/>
                        </a:cubicBezTo>
                        <a:cubicBezTo>
                          <a:pt x="104" y="135"/>
                          <a:pt x="135" y="104"/>
                          <a:pt x="174" y="104"/>
                        </a:cubicBezTo>
                        <a:cubicBezTo>
                          <a:pt x="212" y="104"/>
                          <a:pt x="243" y="135"/>
                          <a:pt x="243" y="174"/>
                        </a:cubicBezTo>
                        <a:cubicBezTo>
                          <a:pt x="243" y="212"/>
                          <a:pt x="212" y="243"/>
                          <a:pt x="174" y="24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33" name="Freeform 173"/>
                  <p:cNvSpPr>
                    <a:spLocks/>
                  </p:cNvSpPr>
                  <p:nvPr/>
                </p:nvSpPr>
                <p:spPr bwMode="auto">
                  <a:xfrm>
                    <a:off x="3551238" y="1936741"/>
                    <a:ext cx="5054600" cy="2171692"/>
                  </a:xfrm>
                  <a:custGeom>
                    <a:avLst/>
                    <a:gdLst>
                      <a:gd name="T0" fmla="*/ 628 w 938"/>
                      <a:gd name="T1" fmla="*/ 0 h 404"/>
                      <a:gd name="T2" fmla="*/ 577 w 938"/>
                      <a:gd name="T3" fmla="*/ 89 h 404"/>
                      <a:gd name="T4" fmla="*/ 660 w 938"/>
                      <a:gd name="T5" fmla="*/ 161 h 404"/>
                      <a:gd name="T6" fmla="*/ 469 w 938"/>
                      <a:gd name="T7" fmla="*/ 248 h 404"/>
                      <a:gd name="T8" fmla="*/ 278 w 938"/>
                      <a:gd name="T9" fmla="*/ 161 h 404"/>
                      <a:gd name="T10" fmla="*/ 360 w 938"/>
                      <a:gd name="T11" fmla="*/ 89 h 404"/>
                      <a:gd name="T12" fmla="*/ 309 w 938"/>
                      <a:gd name="T13" fmla="*/ 0 h 404"/>
                      <a:gd name="T14" fmla="*/ 0 w 938"/>
                      <a:gd name="T15" fmla="*/ 161 h 404"/>
                      <a:gd name="T16" fmla="*/ 469 w 938"/>
                      <a:gd name="T17" fmla="*/ 404 h 404"/>
                      <a:gd name="T18" fmla="*/ 938 w 938"/>
                      <a:gd name="T19" fmla="*/ 161 h 404"/>
                      <a:gd name="T20" fmla="*/ 628 w 938"/>
                      <a:gd name="T21" fmla="*/ 0 h 4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938" h="404">
                        <a:moveTo>
                          <a:pt x="628" y="0"/>
                        </a:moveTo>
                        <a:cubicBezTo>
                          <a:pt x="612" y="32"/>
                          <a:pt x="594" y="62"/>
                          <a:pt x="577" y="89"/>
                        </a:cubicBezTo>
                        <a:cubicBezTo>
                          <a:pt x="627" y="105"/>
                          <a:pt x="660" y="131"/>
                          <a:pt x="660" y="161"/>
                        </a:cubicBezTo>
                        <a:cubicBezTo>
                          <a:pt x="660" y="209"/>
                          <a:pt x="574" y="248"/>
                          <a:pt x="469" y="248"/>
                        </a:cubicBezTo>
                        <a:cubicBezTo>
                          <a:pt x="363" y="248"/>
                          <a:pt x="278" y="209"/>
                          <a:pt x="278" y="161"/>
                        </a:cubicBezTo>
                        <a:cubicBezTo>
                          <a:pt x="278" y="131"/>
                          <a:pt x="311" y="105"/>
                          <a:pt x="360" y="89"/>
                        </a:cubicBezTo>
                        <a:cubicBezTo>
                          <a:pt x="344" y="62"/>
                          <a:pt x="326" y="32"/>
                          <a:pt x="309" y="0"/>
                        </a:cubicBezTo>
                        <a:lnTo>
                          <a:pt x="0" y="161"/>
                        </a:lnTo>
                        <a:lnTo>
                          <a:pt x="469" y="404"/>
                        </a:lnTo>
                        <a:lnTo>
                          <a:pt x="938" y="161"/>
                        </a:lnTo>
                        <a:lnTo>
                          <a:pt x="628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</p:grpSp>
            <p:grpSp>
              <p:nvGrpSpPr>
                <p:cNvPr id="20" name="Group 19"/>
                <p:cNvGrpSpPr/>
                <p:nvPr/>
              </p:nvGrpSpPr>
              <p:grpSpPr>
                <a:xfrm>
                  <a:off x="1997955" y="5130748"/>
                  <a:ext cx="354160" cy="174798"/>
                  <a:chOff x="3438525" y="1333500"/>
                  <a:chExt cx="5297488" cy="2614613"/>
                </a:xfrm>
                <a:solidFill>
                  <a:schemeClr val="bg1"/>
                </a:solidFill>
              </p:grpSpPr>
              <p:sp>
                <p:nvSpPr>
                  <p:cNvPr id="27" name="Oval 177"/>
                  <p:cNvSpPr>
                    <a:spLocks noChangeArrowheads="1"/>
                  </p:cNvSpPr>
                  <p:nvPr/>
                </p:nvSpPr>
                <p:spPr bwMode="auto">
                  <a:xfrm>
                    <a:off x="5127625" y="1862138"/>
                    <a:ext cx="409575" cy="407988"/>
                  </a:xfrm>
                  <a:prstGeom prst="ellipse">
                    <a:avLst/>
                  </a:pr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28" name="Freeform 178"/>
                  <p:cNvSpPr>
                    <a:spLocks noEditPoints="1"/>
                  </p:cNvSpPr>
                  <p:nvPr/>
                </p:nvSpPr>
                <p:spPr bwMode="auto">
                  <a:xfrm>
                    <a:off x="3438525" y="1333500"/>
                    <a:ext cx="5297488" cy="2614613"/>
                  </a:xfrm>
                  <a:custGeom>
                    <a:avLst/>
                    <a:gdLst>
                      <a:gd name="T0" fmla="*/ 689 w 800"/>
                      <a:gd name="T1" fmla="*/ 0 h 396"/>
                      <a:gd name="T2" fmla="*/ 577 w 800"/>
                      <a:gd name="T3" fmla="*/ 111 h 396"/>
                      <a:gd name="T4" fmla="*/ 602 w 800"/>
                      <a:gd name="T5" fmla="*/ 180 h 396"/>
                      <a:gd name="T6" fmla="*/ 538 w 800"/>
                      <a:gd name="T7" fmla="*/ 245 h 396"/>
                      <a:gd name="T8" fmla="*/ 491 w 800"/>
                      <a:gd name="T9" fmla="*/ 230 h 396"/>
                      <a:gd name="T10" fmla="*/ 440 w 800"/>
                      <a:gd name="T11" fmla="*/ 248 h 396"/>
                      <a:gd name="T12" fmla="*/ 373 w 800"/>
                      <a:gd name="T13" fmla="*/ 180 h 396"/>
                      <a:gd name="T14" fmla="*/ 398 w 800"/>
                      <a:gd name="T15" fmla="*/ 111 h 396"/>
                      <a:gd name="T16" fmla="*/ 286 w 800"/>
                      <a:gd name="T17" fmla="*/ 0 h 396"/>
                      <a:gd name="T18" fmla="*/ 175 w 800"/>
                      <a:gd name="T19" fmla="*/ 111 h 396"/>
                      <a:gd name="T20" fmla="*/ 199 w 800"/>
                      <a:gd name="T21" fmla="*/ 180 h 396"/>
                      <a:gd name="T22" fmla="*/ 133 w 800"/>
                      <a:gd name="T23" fmla="*/ 246 h 396"/>
                      <a:gd name="T24" fmla="*/ 83 w 800"/>
                      <a:gd name="T25" fmla="*/ 230 h 396"/>
                      <a:gd name="T26" fmla="*/ 0 w 800"/>
                      <a:gd name="T27" fmla="*/ 313 h 396"/>
                      <a:gd name="T28" fmla="*/ 83 w 800"/>
                      <a:gd name="T29" fmla="*/ 396 h 396"/>
                      <a:gd name="T30" fmla="*/ 167 w 800"/>
                      <a:gd name="T31" fmla="*/ 313 h 396"/>
                      <a:gd name="T32" fmla="*/ 150 w 800"/>
                      <a:gd name="T33" fmla="*/ 264 h 396"/>
                      <a:gd name="T34" fmla="*/ 217 w 800"/>
                      <a:gd name="T35" fmla="*/ 197 h 396"/>
                      <a:gd name="T36" fmla="*/ 286 w 800"/>
                      <a:gd name="T37" fmla="*/ 222 h 396"/>
                      <a:gd name="T38" fmla="*/ 355 w 800"/>
                      <a:gd name="T39" fmla="*/ 198 h 396"/>
                      <a:gd name="T40" fmla="*/ 423 w 800"/>
                      <a:gd name="T41" fmla="*/ 266 h 396"/>
                      <a:gd name="T42" fmla="*/ 407 w 800"/>
                      <a:gd name="T43" fmla="*/ 313 h 396"/>
                      <a:gd name="T44" fmla="*/ 491 w 800"/>
                      <a:gd name="T45" fmla="*/ 396 h 396"/>
                      <a:gd name="T46" fmla="*/ 574 w 800"/>
                      <a:gd name="T47" fmla="*/ 313 h 396"/>
                      <a:gd name="T48" fmla="*/ 556 w 800"/>
                      <a:gd name="T49" fmla="*/ 262 h 396"/>
                      <a:gd name="T50" fmla="*/ 620 w 800"/>
                      <a:gd name="T51" fmla="*/ 198 h 396"/>
                      <a:gd name="T52" fmla="*/ 689 w 800"/>
                      <a:gd name="T53" fmla="*/ 222 h 396"/>
                      <a:gd name="T54" fmla="*/ 800 w 800"/>
                      <a:gd name="T55" fmla="*/ 111 h 396"/>
                      <a:gd name="T56" fmla="*/ 689 w 800"/>
                      <a:gd name="T57" fmla="*/ 0 h 396"/>
                      <a:gd name="T58" fmla="*/ 83 w 800"/>
                      <a:gd name="T59" fmla="*/ 340 h 396"/>
                      <a:gd name="T60" fmla="*/ 57 w 800"/>
                      <a:gd name="T61" fmla="*/ 313 h 396"/>
                      <a:gd name="T62" fmla="*/ 83 w 800"/>
                      <a:gd name="T63" fmla="*/ 287 h 396"/>
                      <a:gd name="T64" fmla="*/ 110 w 800"/>
                      <a:gd name="T65" fmla="*/ 313 h 396"/>
                      <a:gd name="T66" fmla="*/ 83 w 800"/>
                      <a:gd name="T67" fmla="*/ 340 h 396"/>
                      <a:gd name="T68" fmla="*/ 286 w 800"/>
                      <a:gd name="T69" fmla="*/ 167 h 396"/>
                      <a:gd name="T70" fmla="*/ 230 w 800"/>
                      <a:gd name="T71" fmla="*/ 111 h 396"/>
                      <a:gd name="T72" fmla="*/ 286 w 800"/>
                      <a:gd name="T73" fmla="*/ 55 h 396"/>
                      <a:gd name="T74" fmla="*/ 342 w 800"/>
                      <a:gd name="T75" fmla="*/ 111 h 396"/>
                      <a:gd name="T76" fmla="*/ 286 w 800"/>
                      <a:gd name="T77" fmla="*/ 167 h 396"/>
                      <a:gd name="T78" fmla="*/ 491 w 800"/>
                      <a:gd name="T79" fmla="*/ 340 h 396"/>
                      <a:gd name="T80" fmla="*/ 464 w 800"/>
                      <a:gd name="T81" fmla="*/ 313 h 396"/>
                      <a:gd name="T82" fmla="*/ 491 w 800"/>
                      <a:gd name="T83" fmla="*/ 287 h 396"/>
                      <a:gd name="T84" fmla="*/ 517 w 800"/>
                      <a:gd name="T85" fmla="*/ 313 h 396"/>
                      <a:gd name="T86" fmla="*/ 491 w 800"/>
                      <a:gd name="T87" fmla="*/ 340 h 396"/>
                      <a:gd name="T88" fmla="*/ 689 w 800"/>
                      <a:gd name="T89" fmla="*/ 167 h 396"/>
                      <a:gd name="T90" fmla="*/ 633 w 800"/>
                      <a:gd name="T91" fmla="*/ 111 h 396"/>
                      <a:gd name="T92" fmla="*/ 689 w 800"/>
                      <a:gd name="T93" fmla="*/ 55 h 396"/>
                      <a:gd name="T94" fmla="*/ 745 w 800"/>
                      <a:gd name="T95" fmla="*/ 111 h 396"/>
                      <a:gd name="T96" fmla="*/ 689 w 800"/>
                      <a:gd name="T97" fmla="*/ 167 h 3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800" h="396">
                        <a:moveTo>
                          <a:pt x="689" y="0"/>
                        </a:moveTo>
                        <a:cubicBezTo>
                          <a:pt x="627" y="0"/>
                          <a:pt x="577" y="49"/>
                          <a:pt x="577" y="111"/>
                        </a:cubicBezTo>
                        <a:cubicBezTo>
                          <a:pt x="577" y="137"/>
                          <a:pt x="587" y="161"/>
                          <a:pt x="602" y="180"/>
                        </a:cubicBezTo>
                        <a:lnTo>
                          <a:pt x="538" y="245"/>
                        </a:lnTo>
                        <a:cubicBezTo>
                          <a:pt x="525" y="235"/>
                          <a:pt x="508" y="230"/>
                          <a:pt x="491" y="230"/>
                        </a:cubicBezTo>
                        <a:cubicBezTo>
                          <a:pt x="472" y="230"/>
                          <a:pt x="454" y="237"/>
                          <a:pt x="440" y="248"/>
                        </a:cubicBezTo>
                        <a:lnTo>
                          <a:pt x="373" y="180"/>
                        </a:lnTo>
                        <a:cubicBezTo>
                          <a:pt x="388" y="161"/>
                          <a:pt x="398" y="137"/>
                          <a:pt x="398" y="111"/>
                        </a:cubicBezTo>
                        <a:cubicBezTo>
                          <a:pt x="398" y="49"/>
                          <a:pt x="348" y="0"/>
                          <a:pt x="286" y="0"/>
                        </a:cubicBezTo>
                        <a:cubicBezTo>
                          <a:pt x="225" y="0"/>
                          <a:pt x="175" y="49"/>
                          <a:pt x="175" y="111"/>
                        </a:cubicBezTo>
                        <a:cubicBezTo>
                          <a:pt x="175" y="137"/>
                          <a:pt x="184" y="161"/>
                          <a:pt x="199" y="180"/>
                        </a:cubicBezTo>
                        <a:lnTo>
                          <a:pt x="133" y="246"/>
                        </a:lnTo>
                        <a:cubicBezTo>
                          <a:pt x="119" y="236"/>
                          <a:pt x="102" y="230"/>
                          <a:pt x="83" y="230"/>
                        </a:cubicBezTo>
                        <a:cubicBezTo>
                          <a:pt x="37" y="230"/>
                          <a:pt x="0" y="267"/>
                          <a:pt x="0" y="313"/>
                        </a:cubicBezTo>
                        <a:cubicBezTo>
                          <a:pt x="0" y="359"/>
                          <a:pt x="37" y="396"/>
                          <a:pt x="83" y="396"/>
                        </a:cubicBezTo>
                        <a:cubicBezTo>
                          <a:pt x="129" y="396"/>
                          <a:pt x="167" y="359"/>
                          <a:pt x="167" y="313"/>
                        </a:cubicBezTo>
                        <a:cubicBezTo>
                          <a:pt x="167" y="295"/>
                          <a:pt x="161" y="278"/>
                          <a:pt x="150" y="264"/>
                        </a:cubicBezTo>
                        <a:lnTo>
                          <a:pt x="217" y="197"/>
                        </a:lnTo>
                        <a:cubicBezTo>
                          <a:pt x="236" y="213"/>
                          <a:pt x="260" y="222"/>
                          <a:pt x="286" y="222"/>
                        </a:cubicBezTo>
                        <a:cubicBezTo>
                          <a:pt x="312" y="222"/>
                          <a:pt x="336" y="213"/>
                          <a:pt x="355" y="198"/>
                        </a:cubicBezTo>
                        <a:lnTo>
                          <a:pt x="423" y="266"/>
                        </a:lnTo>
                        <a:cubicBezTo>
                          <a:pt x="413" y="279"/>
                          <a:pt x="407" y="295"/>
                          <a:pt x="407" y="313"/>
                        </a:cubicBezTo>
                        <a:cubicBezTo>
                          <a:pt x="407" y="359"/>
                          <a:pt x="445" y="396"/>
                          <a:pt x="491" y="396"/>
                        </a:cubicBezTo>
                        <a:cubicBezTo>
                          <a:pt x="537" y="396"/>
                          <a:pt x="574" y="359"/>
                          <a:pt x="574" y="313"/>
                        </a:cubicBezTo>
                        <a:cubicBezTo>
                          <a:pt x="574" y="294"/>
                          <a:pt x="567" y="276"/>
                          <a:pt x="556" y="262"/>
                        </a:cubicBezTo>
                        <a:lnTo>
                          <a:pt x="620" y="198"/>
                        </a:lnTo>
                        <a:cubicBezTo>
                          <a:pt x="639" y="213"/>
                          <a:pt x="663" y="222"/>
                          <a:pt x="689" y="222"/>
                        </a:cubicBezTo>
                        <a:cubicBezTo>
                          <a:pt x="750" y="222"/>
                          <a:pt x="800" y="172"/>
                          <a:pt x="800" y="111"/>
                        </a:cubicBezTo>
                        <a:cubicBezTo>
                          <a:pt x="800" y="49"/>
                          <a:pt x="750" y="0"/>
                          <a:pt x="689" y="0"/>
                        </a:cubicBezTo>
                        <a:close/>
                        <a:moveTo>
                          <a:pt x="83" y="340"/>
                        </a:moveTo>
                        <a:cubicBezTo>
                          <a:pt x="69" y="340"/>
                          <a:pt x="57" y="328"/>
                          <a:pt x="57" y="313"/>
                        </a:cubicBezTo>
                        <a:cubicBezTo>
                          <a:pt x="57" y="299"/>
                          <a:pt x="69" y="287"/>
                          <a:pt x="83" y="287"/>
                        </a:cubicBezTo>
                        <a:cubicBezTo>
                          <a:pt x="98" y="287"/>
                          <a:pt x="110" y="299"/>
                          <a:pt x="110" y="313"/>
                        </a:cubicBezTo>
                        <a:cubicBezTo>
                          <a:pt x="110" y="328"/>
                          <a:pt x="98" y="340"/>
                          <a:pt x="83" y="340"/>
                        </a:cubicBezTo>
                        <a:close/>
                        <a:moveTo>
                          <a:pt x="286" y="167"/>
                        </a:moveTo>
                        <a:cubicBezTo>
                          <a:pt x="256" y="167"/>
                          <a:pt x="230" y="141"/>
                          <a:pt x="230" y="111"/>
                        </a:cubicBezTo>
                        <a:cubicBezTo>
                          <a:pt x="230" y="80"/>
                          <a:pt x="256" y="55"/>
                          <a:pt x="286" y="55"/>
                        </a:cubicBezTo>
                        <a:cubicBezTo>
                          <a:pt x="317" y="55"/>
                          <a:pt x="342" y="80"/>
                          <a:pt x="342" y="111"/>
                        </a:cubicBezTo>
                        <a:cubicBezTo>
                          <a:pt x="342" y="141"/>
                          <a:pt x="317" y="167"/>
                          <a:pt x="286" y="167"/>
                        </a:cubicBezTo>
                        <a:close/>
                        <a:moveTo>
                          <a:pt x="491" y="340"/>
                        </a:moveTo>
                        <a:cubicBezTo>
                          <a:pt x="476" y="340"/>
                          <a:pt x="464" y="328"/>
                          <a:pt x="464" y="313"/>
                        </a:cubicBezTo>
                        <a:cubicBezTo>
                          <a:pt x="464" y="299"/>
                          <a:pt x="476" y="287"/>
                          <a:pt x="491" y="287"/>
                        </a:cubicBezTo>
                        <a:cubicBezTo>
                          <a:pt x="505" y="287"/>
                          <a:pt x="517" y="299"/>
                          <a:pt x="517" y="313"/>
                        </a:cubicBezTo>
                        <a:cubicBezTo>
                          <a:pt x="517" y="328"/>
                          <a:pt x="505" y="340"/>
                          <a:pt x="491" y="340"/>
                        </a:cubicBezTo>
                        <a:close/>
                        <a:moveTo>
                          <a:pt x="689" y="167"/>
                        </a:moveTo>
                        <a:cubicBezTo>
                          <a:pt x="658" y="167"/>
                          <a:pt x="633" y="141"/>
                          <a:pt x="633" y="111"/>
                        </a:cubicBezTo>
                        <a:cubicBezTo>
                          <a:pt x="633" y="80"/>
                          <a:pt x="658" y="55"/>
                          <a:pt x="689" y="55"/>
                        </a:cubicBezTo>
                        <a:cubicBezTo>
                          <a:pt x="720" y="55"/>
                          <a:pt x="745" y="80"/>
                          <a:pt x="745" y="111"/>
                        </a:cubicBezTo>
                        <a:cubicBezTo>
                          <a:pt x="745" y="141"/>
                          <a:pt x="720" y="167"/>
                          <a:pt x="689" y="167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29" name="Oval 179"/>
                  <p:cNvSpPr>
                    <a:spLocks noChangeArrowheads="1"/>
                  </p:cNvSpPr>
                  <p:nvPr/>
                </p:nvSpPr>
                <p:spPr bwMode="auto">
                  <a:xfrm>
                    <a:off x="7794625" y="1862138"/>
                    <a:ext cx="411163" cy="407988"/>
                  </a:xfrm>
                  <a:prstGeom prst="ellipse">
                    <a:avLst/>
                  </a:pr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</p:grpSp>
            <p:grpSp>
              <p:nvGrpSpPr>
                <p:cNvPr id="21" name="Group 20"/>
                <p:cNvGrpSpPr/>
                <p:nvPr/>
              </p:nvGrpSpPr>
              <p:grpSpPr>
                <a:xfrm>
                  <a:off x="3157375" y="3575195"/>
                  <a:ext cx="322562" cy="341880"/>
                  <a:chOff x="2923803" y="1273714"/>
                  <a:chExt cx="3413331" cy="3617758"/>
                </a:xfrm>
                <a:solidFill>
                  <a:schemeClr val="bg1"/>
                </a:solidFill>
              </p:grpSpPr>
              <p:sp>
                <p:nvSpPr>
                  <p:cNvPr id="22" name="Rounded Rectangle 21"/>
                  <p:cNvSpPr/>
                  <p:nvPr/>
                </p:nvSpPr>
                <p:spPr>
                  <a:xfrm>
                    <a:off x="4039975" y="2587626"/>
                    <a:ext cx="889430" cy="101600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  <p:sp>
                <p:nvSpPr>
                  <p:cNvPr id="23" name="Rounded Rectangle 22"/>
                  <p:cNvSpPr/>
                  <p:nvPr/>
                </p:nvSpPr>
                <p:spPr>
                  <a:xfrm>
                    <a:off x="4039975" y="2957513"/>
                    <a:ext cx="889430" cy="101600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  <p:sp>
                <p:nvSpPr>
                  <p:cNvPr id="24" name="Rounded Rectangle 23"/>
                  <p:cNvSpPr/>
                  <p:nvPr/>
                </p:nvSpPr>
                <p:spPr>
                  <a:xfrm>
                    <a:off x="4039975" y="3327400"/>
                    <a:ext cx="889430" cy="101600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  <p:sp>
                <p:nvSpPr>
                  <p:cNvPr id="25" name="Freeform 24"/>
                  <p:cNvSpPr/>
                  <p:nvPr/>
                </p:nvSpPr>
                <p:spPr>
                  <a:xfrm rot="13567745">
                    <a:off x="2765751" y="1431766"/>
                    <a:ext cx="3617758" cy="3301653"/>
                  </a:xfrm>
                  <a:custGeom>
                    <a:avLst/>
                    <a:gdLst>
                      <a:gd name="connsiteX0" fmla="*/ 3574880 w 3617758"/>
                      <a:gd name="connsiteY0" fmla="*/ 2147367 h 3301653"/>
                      <a:gd name="connsiteX1" fmla="*/ 2789803 w 3617758"/>
                      <a:gd name="connsiteY1" fmla="*/ 2964011 h 3301653"/>
                      <a:gd name="connsiteX2" fmla="*/ 2788957 w 3617758"/>
                      <a:gd name="connsiteY2" fmla="*/ 2963198 h 3301653"/>
                      <a:gd name="connsiteX3" fmla="*/ 2473416 w 3617758"/>
                      <a:gd name="connsiteY3" fmla="*/ 3291428 h 3301653"/>
                      <a:gd name="connsiteX4" fmla="*/ 2354284 w 3617758"/>
                      <a:gd name="connsiteY4" fmla="*/ 3292035 h 3301653"/>
                      <a:gd name="connsiteX5" fmla="*/ 1747374 w 3617758"/>
                      <a:gd name="connsiteY5" fmla="*/ 3301653 h 3301653"/>
                      <a:gd name="connsiteX6" fmla="*/ 1647926 w 3617758"/>
                      <a:gd name="connsiteY6" fmla="*/ 3206049 h 3301653"/>
                      <a:gd name="connsiteX7" fmla="*/ 1648556 w 3617758"/>
                      <a:gd name="connsiteY7" fmla="*/ 3205406 h 3301653"/>
                      <a:gd name="connsiteX8" fmla="*/ 1568191 w 3617758"/>
                      <a:gd name="connsiteY8" fmla="*/ 3128147 h 3301653"/>
                      <a:gd name="connsiteX9" fmla="*/ 1627344 w 3617758"/>
                      <a:gd name="connsiteY9" fmla="*/ 3082837 h 3301653"/>
                      <a:gd name="connsiteX10" fmla="*/ 1699931 w 3617758"/>
                      <a:gd name="connsiteY10" fmla="*/ 3014582 h 3301653"/>
                      <a:gd name="connsiteX11" fmla="*/ 1731325 w 3617758"/>
                      <a:gd name="connsiteY11" fmla="*/ 2978442 h 3301653"/>
                      <a:gd name="connsiteX12" fmla="*/ 1803183 w 3617758"/>
                      <a:gd name="connsiteY12" fmla="*/ 3047523 h 3301653"/>
                      <a:gd name="connsiteX13" fmla="*/ 2049683 w 3617758"/>
                      <a:gd name="connsiteY13" fmla="*/ 2795834 h 3301653"/>
                      <a:gd name="connsiteX14" fmla="*/ 2126501 w 3617758"/>
                      <a:gd name="connsiteY14" fmla="*/ 2822718 h 3301653"/>
                      <a:gd name="connsiteX15" fmla="*/ 2390525 w 3617758"/>
                      <a:gd name="connsiteY15" fmla="*/ 3085818 h 3301653"/>
                      <a:gd name="connsiteX16" fmla="*/ 3379139 w 3617758"/>
                      <a:gd name="connsiteY16" fmla="*/ 2057452 h 3301653"/>
                      <a:gd name="connsiteX17" fmla="*/ 1483958 w 3617758"/>
                      <a:gd name="connsiteY17" fmla="*/ 235529 h 3301653"/>
                      <a:gd name="connsiteX18" fmla="*/ 232376 w 3617758"/>
                      <a:gd name="connsiteY18" fmla="*/ 1537437 h 3301653"/>
                      <a:gd name="connsiteX19" fmla="*/ 331539 w 3617758"/>
                      <a:gd name="connsiteY19" fmla="*/ 1632767 h 3301653"/>
                      <a:gd name="connsiteX20" fmla="*/ 296665 w 3617758"/>
                      <a:gd name="connsiteY20" fmla="*/ 1665559 h 3301653"/>
                      <a:gd name="connsiteX21" fmla="*/ 231322 w 3617758"/>
                      <a:gd name="connsiteY21" fmla="*/ 1740780 h 3301653"/>
                      <a:gd name="connsiteX22" fmla="*/ 188378 w 3617758"/>
                      <a:gd name="connsiteY22" fmla="*/ 1801671 h 3301653"/>
                      <a:gd name="connsiteX23" fmla="*/ 47160 w 3617758"/>
                      <a:gd name="connsiteY23" fmla="*/ 1665912 h 3301653"/>
                      <a:gd name="connsiteX24" fmla="*/ 42878 w 3617758"/>
                      <a:gd name="connsiteY24" fmla="*/ 1448682 h 3301653"/>
                      <a:gd name="connsiteX25" fmla="*/ 1390224 w 3617758"/>
                      <a:gd name="connsiteY25" fmla="*/ 47160 h 3301653"/>
                      <a:gd name="connsiteX26" fmla="*/ 1607454 w 3617758"/>
                      <a:gd name="connsiteY26" fmla="*/ 42879 h 3301653"/>
                      <a:gd name="connsiteX27" fmla="*/ 3570598 w 3617758"/>
                      <a:gd name="connsiteY27" fmla="*/ 1930136 h 3301653"/>
                      <a:gd name="connsiteX28" fmla="*/ 3574880 w 3617758"/>
                      <a:gd name="connsiteY28" fmla="*/ 2147367 h 33016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3617758" h="3301653">
                        <a:moveTo>
                          <a:pt x="3574880" y="2147367"/>
                        </a:moveTo>
                        <a:lnTo>
                          <a:pt x="2789803" y="2964011"/>
                        </a:lnTo>
                        <a:lnTo>
                          <a:pt x="2788957" y="2963198"/>
                        </a:lnTo>
                        <a:lnTo>
                          <a:pt x="2473416" y="3291428"/>
                        </a:lnTo>
                        <a:lnTo>
                          <a:pt x="2354284" y="3292035"/>
                        </a:lnTo>
                        <a:lnTo>
                          <a:pt x="1747374" y="3301653"/>
                        </a:lnTo>
                        <a:lnTo>
                          <a:pt x="1647926" y="3206049"/>
                        </a:lnTo>
                        <a:lnTo>
                          <a:pt x="1648556" y="3205406"/>
                        </a:lnTo>
                        <a:lnTo>
                          <a:pt x="1568191" y="3128147"/>
                        </a:lnTo>
                        <a:lnTo>
                          <a:pt x="1627344" y="3082837"/>
                        </a:lnTo>
                        <a:cubicBezTo>
                          <a:pt x="1652414" y="3061553"/>
                          <a:pt x="1676649" y="3038800"/>
                          <a:pt x="1699931" y="3014582"/>
                        </a:cubicBezTo>
                        <a:lnTo>
                          <a:pt x="1731325" y="2978442"/>
                        </a:lnTo>
                        <a:lnTo>
                          <a:pt x="1803183" y="3047523"/>
                        </a:lnTo>
                        <a:lnTo>
                          <a:pt x="2049683" y="2795834"/>
                        </a:lnTo>
                        <a:cubicBezTo>
                          <a:pt x="2062062" y="2788775"/>
                          <a:pt x="2085992" y="2769700"/>
                          <a:pt x="2126501" y="2822718"/>
                        </a:cubicBezTo>
                        <a:lnTo>
                          <a:pt x="2390525" y="3085818"/>
                        </a:lnTo>
                        <a:lnTo>
                          <a:pt x="3379139" y="2057452"/>
                        </a:lnTo>
                        <a:lnTo>
                          <a:pt x="1483958" y="235529"/>
                        </a:lnTo>
                        <a:lnTo>
                          <a:pt x="232376" y="1537437"/>
                        </a:lnTo>
                        <a:lnTo>
                          <a:pt x="331539" y="1632767"/>
                        </a:lnTo>
                        <a:lnTo>
                          <a:pt x="296665" y="1665559"/>
                        </a:lnTo>
                        <a:cubicBezTo>
                          <a:pt x="273382" y="1689778"/>
                          <a:pt x="251602" y="1714890"/>
                          <a:pt x="231322" y="1740780"/>
                        </a:cubicBezTo>
                        <a:lnTo>
                          <a:pt x="188378" y="1801671"/>
                        </a:lnTo>
                        <a:lnTo>
                          <a:pt x="47160" y="1665912"/>
                        </a:lnTo>
                        <a:cubicBezTo>
                          <a:pt x="-14009" y="1607108"/>
                          <a:pt x="-15926" y="1509850"/>
                          <a:pt x="42878" y="1448682"/>
                        </a:cubicBezTo>
                        <a:lnTo>
                          <a:pt x="1390224" y="47160"/>
                        </a:lnTo>
                        <a:cubicBezTo>
                          <a:pt x="1449028" y="-14009"/>
                          <a:pt x="1546285" y="-15926"/>
                          <a:pt x="1607454" y="42879"/>
                        </a:cubicBezTo>
                        <a:lnTo>
                          <a:pt x="3570598" y="1930136"/>
                        </a:lnTo>
                        <a:cubicBezTo>
                          <a:pt x="3631767" y="1988940"/>
                          <a:pt x="3633684" y="2086198"/>
                          <a:pt x="3574880" y="214736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  <p:sp>
                <p:nvSpPr>
                  <p:cNvPr id="26" name="Freeform 25"/>
                  <p:cNvSpPr/>
                  <p:nvPr/>
                </p:nvSpPr>
                <p:spPr>
                  <a:xfrm>
                    <a:off x="4912456" y="2385060"/>
                    <a:ext cx="1424678" cy="1633834"/>
                  </a:xfrm>
                  <a:custGeom>
                    <a:avLst/>
                    <a:gdLst>
                      <a:gd name="connsiteX0" fmla="*/ 134482 w 273278"/>
                      <a:gd name="connsiteY0" fmla="*/ 0 h 313399"/>
                      <a:gd name="connsiteX1" fmla="*/ 200924 w 273278"/>
                      <a:gd name="connsiteY1" fmla="*/ 87300 h 313399"/>
                      <a:gd name="connsiteX2" fmla="*/ 193702 w 273278"/>
                      <a:gd name="connsiteY2" fmla="*/ 122609 h 313399"/>
                      <a:gd name="connsiteX3" fmla="*/ 179200 w 273278"/>
                      <a:gd name="connsiteY3" fmla="*/ 160436 h 313399"/>
                      <a:gd name="connsiteX4" fmla="*/ 252155 w 273278"/>
                      <a:gd name="connsiteY4" fmla="*/ 193941 h 313399"/>
                      <a:gd name="connsiteX5" fmla="*/ 272128 w 273278"/>
                      <a:gd name="connsiteY5" fmla="*/ 291385 h 313399"/>
                      <a:gd name="connsiteX6" fmla="*/ 1507 w 273278"/>
                      <a:gd name="connsiteY6" fmla="*/ 282681 h 313399"/>
                      <a:gd name="connsiteX7" fmla="*/ 35844 w 273278"/>
                      <a:gd name="connsiteY7" fmla="*/ 188286 h 313399"/>
                      <a:gd name="connsiteX8" fmla="*/ 106840 w 273278"/>
                      <a:gd name="connsiteY8" fmla="*/ 163293 h 313399"/>
                      <a:gd name="connsiteX9" fmla="*/ 89010 w 273278"/>
                      <a:gd name="connsiteY9" fmla="*/ 125954 h 313399"/>
                      <a:gd name="connsiteX10" fmla="*/ 80744 w 273278"/>
                      <a:gd name="connsiteY10" fmla="*/ 89921 h 313399"/>
                      <a:gd name="connsiteX11" fmla="*/ 134482 w 273278"/>
                      <a:gd name="connsiteY11" fmla="*/ 0 h 3133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73278" h="313399">
                        <a:moveTo>
                          <a:pt x="134482" y="0"/>
                        </a:moveTo>
                        <a:cubicBezTo>
                          <a:pt x="160842" y="325"/>
                          <a:pt x="212794" y="13706"/>
                          <a:pt x="200924" y="87300"/>
                        </a:cubicBezTo>
                        <a:cubicBezTo>
                          <a:pt x="208719" y="81688"/>
                          <a:pt x="206753" y="120644"/>
                          <a:pt x="193702" y="122609"/>
                        </a:cubicBezTo>
                        <a:cubicBezTo>
                          <a:pt x="190424" y="138532"/>
                          <a:pt x="177847" y="147132"/>
                          <a:pt x="179200" y="160436"/>
                        </a:cubicBezTo>
                        <a:cubicBezTo>
                          <a:pt x="184608" y="191343"/>
                          <a:pt x="233092" y="175418"/>
                          <a:pt x="252155" y="193941"/>
                        </a:cubicBezTo>
                        <a:cubicBezTo>
                          <a:pt x="267741" y="209962"/>
                          <a:pt x="276579" y="240065"/>
                          <a:pt x="272128" y="291385"/>
                        </a:cubicBezTo>
                        <a:cubicBezTo>
                          <a:pt x="230796" y="316498"/>
                          <a:pt x="40687" y="327854"/>
                          <a:pt x="1507" y="282681"/>
                        </a:cubicBezTo>
                        <a:cubicBezTo>
                          <a:pt x="447" y="264337"/>
                          <a:pt x="-8839" y="211016"/>
                          <a:pt x="35844" y="188286"/>
                        </a:cubicBezTo>
                        <a:cubicBezTo>
                          <a:pt x="63467" y="176675"/>
                          <a:pt x="103896" y="191209"/>
                          <a:pt x="106840" y="163293"/>
                        </a:cubicBezTo>
                        <a:cubicBezTo>
                          <a:pt x="108191" y="151733"/>
                          <a:pt x="89010" y="137965"/>
                          <a:pt x="89010" y="125954"/>
                        </a:cubicBezTo>
                        <a:cubicBezTo>
                          <a:pt x="74809" y="122460"/>
                          <a:pt x="72053" y="82278"/>
                          <a:pt x="80744" y="89921"/>
                        </a:cubicBezTo>
                        <a:cubicBezTo>
                          <a:pt x="68026" y="26372"/>
                          <a:pt x="99080" y="3277"/>
                          <a:pt x="134482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  <p:sp>
          <p:nvSpPr>
            <p:cNvPr id="11" name="TextBox 10"/>
            <p:cNvSpPr txBox="1"/>
            <p:nvPr/>
          </p:nvSpPr>
          <p:spPr>
            <a:xfrm>
              <a:off x="1076211" y="4342351"/>
              <a:ext cx="15595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000" dirty="0">
                  <a:latin typeface="Arial" panose="020B0604020202020204" pitchFamily="34" charset="0"/>
                  <a:cs typeface="Arial" panose="020B0604020202020204" pitchFamily="34" charset="0"/>
                </a:rPr>
                <a:t>Pricing</a:t>
              </a:r>
            </a:p>
          </p:txBody>
        </p:sp>
      </p:grpSp>
      <p:pic>
        <p:nvPicPr>
          <p:cNvPr id="117" name="Picture 1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654" y="2888538"/>
            <a:ext cx="1343725" cy="1342686"/>
          </a:xfrm>
          <a:prstGeom prst="rect">
            <a:avLst/>
          </a:prstGeom>
        </p:spPr>
      </p:pic>
      <p:grpSp>
        <p:nvGrpSpPr>
          <p:cNvPr id="3" name="SlideModel shp139">
            <a:extLst>
              <a:ext uri="{FF2B5EF4-FFF2-40B4-BE49-F238E27FC236}">
                <a16:creationId xmlns:a16="http://schemas.microsoft.com/office/drawing/2014/main" id="{3B1E9532-0AF1-121D-021E-190FAA52C852}"/>
              </a:ext>
            </a:extLst>
          </p:cNvPr>
          <p:cNvGrpSpPr/>
          <p:nvPr/>
        </p:nvGrpSpPr>
        <p:grpSpPr>
          <a:xfrm>
            <a:off x="238987" y="198553"/>
            <a:ext cx="282693" cy="742795"/>
            <a:chOff x="8960167" y="4285297"/>
            <a:chExt cx="186689" cy="490537"/>
          </a:xfrm>
          <a:solidFill>
            <a:schemeClr val="tx1"/>
          </a:solidFill>
        </p:grpSpPr>
        <p:grpSp>
          <p:nvGrpSpPr>
            <p:cNvPr id="4" name="Graphic 2">
              <a:extLst>
                <a:ext uri="{FF2B5EF4-FFF2-40B4-BE49-F238E27FC236}">
                  <a16:creationId xmlns:a16="http://schemas.microsoft.com/office/drawing/2014/main" id="{D375C55D-EF6D-980F-19B1-507C45EEB9B8}"/>
                </a:ext>
              </a:extLst>
            </p:cNvPr>
            <p:cNvGrpSpPr/>
            <p:nvPr/>
          </p:nvGrpSpPr>
          <p:grpSpPr>
            <a:xfrm>
              <a:off x="9098280" y="4285297"/>
              <a:ext cx="48577" cy="490537"/>
              <a:chOff x="9098280" y="4285297"/>
              <a:chExt cx="48577" cy="490537"/>
            </a:xfrm>
            <a:grpFill/>
          </p:grpSpPr>
          <p:sp>
            <p:nvSpPr>
              <p:cNvPr id="120" name="SliModel Group shp140">
                <a:extLst>
                  <a:ext uri="{FF2B5EF4-FFF2-40B4-BE49-F238E27FC236}">
                    <a16:creationId xmlns:a16="http://schemas.microsoft.com/office/drawing/2014/main" id="{52D625CA-0F41-967C-8ECE-25A9669DB41B}"/>
                  </a:ext>
                </a:extLst>
              </p:cNvPr>
              <p:cNvSpPr/>
              <p:nvPr/>
            </p:nvSpPr>
            <p:spPr>
              <a:xfrm>
                <a:off x="9098280" y="4285297"/>
                <a:ext cx="47625" cy="47625"/>
              </a:xfrm>
              <a:custGeom>
                <a:avLst/>
                <a:gdLst>
                  <a:gd name="connsiteX0" fmla="*/ 47625 w 47625"/>
                  <a:gd name="connsiteY0" fmla="*/ 23813 h 47625"/>
                  <a:gd name="connsiteX1" fmla="*/ 23813 w 47625"/>
                  <a:gd name="connsiteY1" fmla="*/ 47625 h 47625"/>
                  <a:gd name="connsiteX2" fmla="*/ 0 w 47625"/>
                  <a:gd name="connsiteY2" fmla="*/ 23813 h 47625"/>
                  <a:gd name="connsiteX3" fmla="*/ 23813 w 47625"/>
                  <a:gd name="connsiteY3" fmla="*/ 0 h 47625"/>
                  <a:gd name="connsiteX4" fmla="*/ 47625 w 47625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3"/>
                    </a:moveTo>
                    <a:cubicBezTo>
                      <a:pt x="47625" y="37147"/>
                      <a:pt x="37147" y="47625"/>
                      <a:pt x="23813" y="47625"/>
                    </a:cubicBezTo>
                    <a:cubicBezTo>
                      <a:pt x="10477" y="47625"/>
                      <a:pt x="0" y="37147"/>
                      <a:pt x="0" y="23813"/>
                    </a:cubicBezTo>
                    <a:cubicBezTo>
                      <a:pt x="0" y="10478"/>
                      <a:pt x="10477" y="0"/>
                      <a:pt x="23813" y="0"/>
                    </a:cubicBezTo>
                    <a:cubicBezTo>
                      <a:pt x="37147" y="0"/>
                      <a:pt x="47625" y="10478"/>
                      <a:pt x="47625" y="23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SliModel Group shp141">
                <a:extLst>
                  <a:ext uri="{FF2B5EF4-FFF2-40B4-BE49-F238E27FC236}">
                    <a16:creationId xmlns:a16="http://schemas.microsoft.com/office/drawing/2014/main" id="{56D638D1-B76F-1947-17E4-0A56FEF123F4}"/>
                  </a:ext>
                </a:extLst>
              </p:cNvPr>
              <p:cNvSpPr/>
              <p:nvPr/>
            </p:nvSpPr>
            <p:spPr>
              <a:xfrm>
                <a:off x="9098280" y="4432934"/>
                <a:ext cx="47625" cy="47625"/>
              </a:xfrm>
              <a:custGeom>
                <a:avLst/>
                <a:gdLst>
                  <a:gd name="connsiteX0" fmla="*/ 47625 w 47625"/>
                  <a:gd name="connsiteY0" fmla="*/ 23813 h 47625"/>
                  <a:gd name="connsiteX1" fmla="*/ 23813 w 47625"/>
                  <a:gd name="connsiteY1" fmla="*/ 47625 h 47625"/>
                  <a:gd name="connsiteX2" fmla="*/ 0 w 47625"/>
                  <a:gd name="connsiteY2" fmla="*/ 23813 h 47625"/>
                  <a:gd name="connsiteX3" fmla="*/ 23813 w 47625"/>
                  <a:gd name="connsiteY3" fmla="*/ 0 h 47625"/>
                  <a:gd name="connsiteX4" fmla="*/ 47625 w 47625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3"/>
                    </a:moveTo>
                    <a:cubicBezTo>
                      <a:pt x="47625" y="37147"/>
                      <a:pt x="37147" y="47625"/>
                      <a:pt x="23813" y="47625"/>
                    </a:cubicBezTo>
                    <a:cubicBezTo>
                      <a:pt x="10477" y="47625"/>
                      <a:pt x="0" y="37147"/>
                      <a:pt x="0" y="23813"/>
                    </a:cubicBezTo>
                    <a:cubicBezTo>
                      <a:pt x="0" y="10478"/>
                      <a:pt x="10477" y="0"/>
                      <a:pt x="23813" y="0"/>
                    </a:cubicBezTo>
                    <a:cubicBezTo>
                      <a:pt x="37147" y="0"/>
                      <a:pt x="47625" y="10478"/>
                      <a:pt x="47625" y="23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SliModel Group shp142">
                <a:extLst>
                  <a:ext uri="{FF2B5EF4-FFF2-40B4-BE49-F238E27FC236}">
                    <a16:creationId xmlns:a16="http://schemas.microsoft.com/office/drawing/2014/main" id="{7D9D346C-DC05-F6EB-1108-6AAE04BAF29A}"/>
                  </a:ext>
                </a:extLst>
              </p:cNvPr>
              <p:cNvSpPr/>
              <p:nvPr/>
            </p:nvSpPr>
            <p:spPr>
              <a:xfrm>
                <a:off x="9098280" y="4580572"/>
                <a:ext cx="47625" cy="47625"/>
              </a:xfrm>
              <a:custGeom>
                <a:avLst/>
                <a:gdLst>
                  <a:gd name="connsiteX0" fmla="*/ 47625 w 47625"/>
                  <a:gd name="connsiteY0" fmla="*/ 23813 h 47625"/>
                  <a:gd name="connsiteX1" fmla="*/ 23813 w 47625"/>
                  <a:gd name="connsiteY1" fmla="*/ 47625 h 47625"/>
                  <a:gd name="connsiteX2" fmla="*/ 0 w 47625"/>
                  <a:gd name="connsiteY2" fmla="*/ 23813 h 47625"/>
                  <a:gd name="connsiteX3" fmla="*/ 23813 w 47625"/>
                  <a:gd name="connsiteY3" fmla="*/ 0 h 47625"/>
                  <a:gd name="connsiteX4" fmla="*/ 47625 w 47625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3"/>
                    </a:moveTo>
                    <a:cubicBezTo>
                      <a:pt x="47625" y="37147"/>
                      <a:pt x="37147" y="47625"/>
                      <a:pt x="23813" y="47625"/>
                    </a:cubicBezTo>
                    <a:cubicBezTo>
                      <a:pt x="10477" y="47625"/>
                      <a:pt x="0" y="37147"/>
                      <a:pt x="0" y="23813"/>
                    </a:cubicBezTo>
                    <a:cubicBezTo>
                      <a:pt x="0" y="10478"/>
                      <a:pt x="10477" y="0"/>
                      <a:pt x="23813" y="0"/>
                    </a:cubicBezTo>
                    <a:cubicBezTo>
                      <a:pt x="37147" y="0"/>
                      <a:pt x="47625" y="10478"/>
                      <a:pt x="47625" y="23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SliModel Group shp143">
                <a:extLst>
                  <a:ext uri="{FF2B5EF4-FFF2-40B4-BE49-F238E27FC236}">
                    <a16:creationId xmlns:a16="http://schemas.microsoft.com/office/drawing/2014/main" id="{6DB05811-75BA-96C9-D3E8-7558889E8F5F}"/>
                  </a:ext>
                </a:extLst>
              </p:cNvPr>
              <p:cNvSpPr/>
              <p:nvPr/>
            </p:nvSpPr>
            <p:spPr>
              <a:xfrm>
                <a:off x="9099232" y="4728210"/>
                <a:ext cx="47625" cy="47625"/>
              </a:xfrm>
              <a:custGeom>
                <a:avLst/>
                <a:gdLst>
                  <a:gd name="connsiteX0" fmla="*/ 47625 w 47625"/>
                  <a:gd name="connsiteY0" fmla="*/ 23812 h 47625"/>
                  <a:gd name="connsiteX1" fmla="*/ 23812 w 47625"/>
                  <a:gd name="connsiteY1" fmla="*/ 47625 h 47625"/>
                  <a:gd name="connsiteX2" fmla="*/ 0 w 47625"/>
                  <a:gd name="connsiteY2" fmla="*/ 23812 h 47625"/>
                  <a:gd name="connsiteX3" fmla="*/ 23812 w 47625"/>
                  <a:gd name="connsiteY3" fmla="*/ 0 h 47625"/>
                  <a:gd name="connsiteX4" fmla="*/ 47625 w 47625"/>
                  <a:gd name="connsiteY4" fmla="*/ 23812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2"/>
                    </a:moveTo>
                    <a:cubicBezTo>
                      <a:pt x="47625" y="36964"/>
                      <a:pt x="36964" y="47625"/>
                      <a:pt x="23812" y="47625"/>
                    </a:cubicBezTo>
                    <a:cubicBezTo>
                      <a:pt x="10661" y="47625"/>
                      <a:pt x="0" y="36964"/>
                      <a:pt x="0" y="23812"/>
                    </a:cubicBezTo>
                    <a:cubicBezTo>
                      <a:pt x="0" y="10661"/>
                      <a:pt x="10661" y="0"/>
                      <a:pt x="23812" y="0"/>
                    </a:cubicBezTo>
                    <a:cubicBezTo>
                      <a:pt x="36964" y="0"/>
                      <a:pt x="47625" y="10661"/>
                      <a:pt x="47625" y="2381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" name="Graphic 2">
              <a:extLst>
                <a:ext uri="{FF2B5EF4-FFF2-40B4-BE49-F238E27FC236}">
                  <a16:creationId xmlns:a16="http://schemas.microsoft.com/office/drawing/2014/main" id="{53581B6C-A8E5-86B5-B06C-5BEEF1060C25}"/>
                </a:ext>
              </a:extLst>
            </p:cNvPr>
            <p:cNvGrpSpPr/>
            <p:nvPr/>
          </p:nvGrpSpPr>
          <p:grpSpPr>
            <a:xfrm>
              <a:off x="8960167" y="4285297"/>
              <a:ext cx="48577" cy="490537"/>
              <a:chOff x="8960167" y="4285297"/>
              <a:chExt cx="48577" cy="490537"/>
            </a:xfrm>
            <a:grpFill/>
          </p:grpSpPr>
          <p:sp>
            <p:nvSpPr>
              <p:cNvPr id="12" name="SliModel Group shp144">
                <a:extLst>
                  <a:ext uri="{FF2B5EF4-FFF2-40B4-BE49-F238E27FC236}">
                    <a16:creationId xmlns:a16="http://schemas.microsoft.com/office/drawing/2014/main" id="{2833CBB1-6CAB-B056-8F6C-BFB508289C94}"/>
                  </a:ext>
                </a:extLst>
              </p:cNvPr>
              <p:cNvSpPr/>
              <p:nvPr/>
            </p:nvSpPr>
            <p:spPr>
              <a:xfrm>
                <a:off x="8960167" y="4285297"/>
                <a:ext cx="47625" cy="47625"/>
              </a:xfrm>
              <a:custGeom>
                <a:avLst/>
                <a:gdLst>
                  <a:gd name="connsiteX0" fmla="*/ 47625 w 47625"/>
                  <a:gd name="connsiteY0" fmla="*/ 23813 h 47625"/>
                  <a:gd name="connsiteX1" fmla="*/ 23813 w 47625"/>
                  <a:gd name="connsiteY1" fmla="*/ 47625 h 47625"/>
                  <a:gd name="connsiteX2" fmla="*/ 0 w 47625"/>
                  <a:gd name="connsiteY2" fmla="*/ 23813 h 47625"/>
                  <a:gd name="connsiteX3" fmla="*/ 23813 w 47625"/>
                  <a:gd name="connsiteY3" fmla="*/ 0 h 47625"/>
                  <a:gd name="connsiteX4" fmla="*/ 47625 w 47625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3"/>
                    </a:moveTo>
                    <a:cubicBezTo>
                      <a:pt x="47625" y="37147"/>
                      <a:pt x="37147" y="47625"/>
                      <a:pt x="23813" y="47625"/>
                    </a:cubicBezTo>
                    <a:cubicBezTo>
                      <a:pt x="10477" y="47625"/>
                      <a:pt x="0" y="37147"/>
                      <a:pt x="0" y="23813"/>
                    </a:cubicBezTo>
                    <a:cubicBezTo>
                      <a:pt x="0" y="10478"/>
                      <a:pt x="10477" y="0"/>
                      <a:pt x="23813" y="0"/>
                    </a:cubicBezTo>
                    <a:cubicBezTo>
                      <a:pt x="37147" y="0"/>
                      <a:pt x="47625" y="10478"/>
                      <a:pt x="47625" y="23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SliModel Group shp145">
                <a:extLst>
                  <a:ext uri="{FF2B5EF4-FFF2-40B4-BE49-F238E27FC236}">
                    <a16:creationId xmlns:a16="http://schemas.microsoft.com/office/drawing/2014/main" id="{375398D1-2BC1-074B-578C-10F970C2215F}"/>
                  </a:ext>
                </a:extLst>
              </p:cNvPr>
              <p:cNvSpPr/>
              <p:nvPr/>
            </p:nvSpPr>
            <p:spPr>
              <a:xfrm>
                <a:off x="8960167" y="4432934"/>
                <a:ext cx="47625" cy="47625"/>
              </a:xfrm>
              <a:custGeom>
                <a:avLst/>
                <a:gdLst>
                  <a:gd name="connsiteX0" fmla="*/ 47625 w 47625"/>
                  <a:gd name="connsiteY0" fmla="*/ 23813 h 47625"/>
                  <a:gd name="connsiteX1" fmla="*/ 23813 w 47625"/>
                  <a:gd name="connsiteY1" fmla="*/ 47625 h 47625"/>
                  <a:gd name="connsiteX2" fmla="*/ 0 w 47625"/>
                  <a:gd name="connsiteY2" fmla="*/ 23813 h 47625"/>
                  <a:gd name="connsiteX3" fmla="*/ 23813 w 47625"/>
                  <a:gd name="connsiteY3" fmla="*/ 0 h 47625"/>
                  <a:gd name="connsiteX4" fmla="*/ 47625 w 47625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3"/>
                    </a:moveTo>
                    <a:cubicBezTo>
                      <a:pt x="47625" y="37147"/>
                      <a:pt x="37147" y="47625"/>
                      <a:pt x="23813" y="47625"/>
                    </a:cubicBezTo>
                    <a:cubicBezTo>
                      <a:pt x="10477" y="47625"/>
                      <a:pt x="0" y="37147"/>
                      <a:pt x="0" y="23813"/>
                    </a:cubicBezTo>
                    <a:cubicBezTo>
                      <a:pt x="0" y="10478"/>
                      <a:pt x="10477" y="0"/>
                      <a:pt x="23813" y="0"/>
                    </a:cubicBezTo>
                    <a:cubicBezTo>
                      <a:pt x="37147" y="0"/>
                      <a:pt x="47625" y="10478"/>
                      <a:pt x="47625" y="23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SliModel Group shp146">
                <a:extLst>
                  <a:ext uri="{FF2B5EF4-FFF2-40B4-BE49-F238E27FC236}">
                    <a16:creationId xmlns:a16="http://schemas.microsoft.com/office/drawing/2014/main" id="{82144FEC-AA92-E325-8494-A3A8A35A2430}"/>
                  </a:ext>
                </a:extLst>
              </p:cNvPr>
              <p:cNvSpPr/>
              <p:nvPr/>
            </p:nvSpPr>
            <p:spPr>
              <a:xfrm>
                <a:off x="8960167" y="4580572"/>
                <a:ext cx="47625" cy="47625"/>
              </a:xfrm>
              <a:custGeom>
                <a:avLst/>
                <a:gdLst>
                  <a:gd name="connsiteX0" fmla="*/ 47625 w 47625"/>
                  <a:gd name="connsiteY0" fmla="*/ 23813 h 47625"/>
                  <a:gd name="connsiteX1" fmla="*/ 23813 w 47625"/>
                  <a:gd name="connsiteY1" fmla="*/ 47625 h 47625"/>
                  <a:gd name="connsiteX2" fmla="*/ 0 w 47625"/>
                  <a:gd name="connsiteY2" fmla="*/ 23813 h 47625"/>
                  <a:gd name="connsiteX3" fmla="*/ 23813 w 47625"/>
                  <a:gd name="connsiteY3" fmla="*/ 0 h 47625"/>
                  <a:gd name="connsiteX4" fmla="*/ 47625 w 47625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3"/>
                    </a:moveTo>
                    <a:cubicBezTo>
                      <a:pt x="47625" y="37147"/>
                      <a:pt x="37147" y="47625"/>
                      <a:pt x="23813" y="47625"/>
                    </a:cubicBezTo>
                    <a:cubicBezTo>
                      <a:pt x="10477" y="47625"/>
                      <a:pt x="0" y="37147"/>
                      <a:pt x="0" y="23813"/>
                    </a:cubicBezTo>
                    <a:cubicBezTo>
                      <a:pt x="0" y="10478"/>
                      <a:pt x="10477" y="0"/>
                      <a:pt x="23813" y="0"/>
                    </a:cubicBezTo>
                    <a:cubicBezTo>
                      <a:pt x="37147" y="0"/>
                      <a:pt x="47625" y="10478"/>
                      <a:pt x="47625" y="23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SliModel Group shp147">
                <a:extLst>
                  <a:ext uri="{FF2B5EF4-FFF2-40B4-BE49-F238E27FC236}">
                    <a16:creationId xmlns:a16="http://schemas.microsoft.com/office/drawing/2014/main" id="{80943284-4573-62DB-4009-B14AF1A3D172}"/>
                  </a:ext>
                </a:extLst>
              </p:cNvPr>
              <p:cNvSpPr/>
              <p:nvPr/>
            </p:nvSpPr>
            <p:spPr>
              <a:xfrm>
                <a:off x="8961120" y="4728210"/>
                <a:ext cx="47625" cy="47625"/>
              </a:xfrm>
              <a:custGeom>
                <a:avLst/>
                <a:gdLst>
                  <a:gd name="connsiteX0" fmla="*/ 47625 w 47625"/>
                  <a:gd name="connsiteY0" fmla="*/ 23812 h 47625"/>
                  <a:gd name="connsiteX1" fmla="*/ 23812 w 47625"/>
                  <a:gd name="connsiteY1" fmla="*/ 47625 h 47625"/>
                  <a:gd name="connsiteX2" fmla="*/ 0 w 47625"/>
                  <a:gd name="connsiteY2" fmla="*/ 23812 h 47625"/>
                  <a:gd name="connsiteX3" fmla="*/ 23812 w 47625"/>
                  <a:gd name="connsiteY3" fmla="*/ 0 h 47625"/>
                  <a:gd name="connsiteX4" fmla="*/ 47625 w 47625"/>
                  <a:gd name="connsiteY4" fmla="*/ 23812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2"/>
                    </a:moveTo>
                    <a:cubicBezTo>
                      <a:pt x="47625" y="36964"/>
                      <a:pt x="36964" y="47625"/>
                      <a:pt x="23812" y="47625"/>
                    </a:cubicBezTo>
                    <a:cubicBezTo>
                      <a:pt x="10661" y="47625"/>
                      <a:pt x="0" y="36964"/>
                      <a:pt x="0" y="23812"/>
                    </a:cubicBezTo>
                    <a:cubicBezTo>
                      <a:pt x="0" y="10661"/>
                      <a:pt x="10661" y="0"/>
                      <a:pt x="23812" y="0"/>
                    </a:cubicBezTo>
                    <a:cubicBezTo>
                      <a:pt x="36964" y="0"/>
                      <a:pt x="47625" y="10661"/>
                      <a:pt x="47625" y="2381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69413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7412647" y="4268801"/>
            <a:ext cx="1564641" cy="189321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733215" y="4257979"/>
            <a:ext cx="1564641" cy="189321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96065" y="4269232"/>
            <a:ext cx="1564641" cy="189321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058354" y="4268801"/>
            <a:ext cx="1564641" cy="189321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733215" y="2398643"/>
            <a:ext cx="1564641" cy="189321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96065" y="2403227"/>
            <a:ext cx="1564641" cy="18744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/>
              <a:t>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063708" y="2393425"/>
            <a:ext cx="1564641" cy="189321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2"/>
          <p:cNvSpPr txBox="1">
            <a:spLocks/>
          </p:cNvSpPr>
          <p:nvPr/>
        </p:nvSpPr>
        <p:spPr>
          <a:xfrm>
            <a:off x="2427512" y="3816450"/>
            <a:ext cx="1503580" cy="481624"/>
          </a:xfrm>
          <a:prstGeom prst="rect">
            <a:avLst/>
          </a:prstGeom>
        </p:spPr>
        <p:txBody>
          <a:bodyPr vert="horz" lIns="91219" tIns="45616" rIns="91219" bIns="45616" rtlCol="0" anchor="ctr">
            <a:noAutofit/>
          </a:bodyPr>
          <a:lstStyle>
            <a:lvl1pPr algn="l" defTabSz="1172078" rtl="0" eaLnBrk="1" latinLnBrk="0" hangingPunct="1">
              <a:spcBef>
                <a:spcPct val="0"/>
              </a:spcBef>
              <a:buNone/>
              <a:def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Segoe UI Light" pitchFamily="34" charset="0"/>
                <a:ea typeface="+mj-ea"/>
                <a:cs typeface="+mj-cs"/>
              </a:defRPr>
            </a:lvl1pPr>
          </a:lstStyle>
          <a:p>
            <a:pPr lvl="0" algn="ctr"/>
            <a:r>
              <a:rPr lang="en-US" sz="1000" dirty="0">
                <a:solidFill>
                  <a:schemeClr val="bg1"/>
                </a:solidFill>
              </a:rPr>
              <a:t>subject matter experts</a:t>
            </a:r>
          </a:p>
        </p:txBody>
      </p:sp>
      <p:sp>
        <p:nvSpPr>
          <p:cNvPr id="15" name="Title 2"/>
          <p:cNvSpPr txBox="1">
            <a:spLocks/>
          </p:cNvSpPr>
          <p:nvPr/>
        </p:nvSpPr>
        <p:spPr>
          <a:xfrm>
            <a:off x="2488205" y="3510024"/>
            <a:ext cx="1442888" cy="481624"/>
          </a:xfrm>
          <a:prstGeom prst="rect">
            <a:avLst/>
          </a:prstGeom>
        </p:spPr>
        <p:txBody>
          <a:bodyPr vert="horz" lIns="91219" tIns="45616" rIns="91219" bIns="45616" rtlCol="0" anchor="ctr">
            <a:noAutofit/>
          </a:bodyPr>
          <a:lstStyle>
            <a:lvl1pPr algn="l" defTabSz="1172078" rtl="0" eaLnBrk="1" latinLnBrk="0" hangingPunct="1">
              <a:spcBef>
                <a:spcPct val="0"/>
              </a:spcBef>
              <a:buNone/>
              <a:def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Segoe UI Light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US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15+</a:t>
            </a:r>
          </a:p>
        </p:txBody>
      </p:sp>
      <p:sp>
        <p:nvSpPr>
          <p:cNvPr id="20" name="Title 2"/>
          <p:cNvSpPr txBox="1">
            <a:spLocks/>
          </p:cNvSpPr>
          <p:nvPr/>
        </p:nvSpPr>
        <p:spPr>
          <a:xfrm>
            <a:off x="4101929" y="3422311"/>
            <a:ext cx="1480576" cy="481624"/>
          </a:xfrm>
          <a:prstGeom prst="rect">
            <a:avLst/>
          </a:prstGeom>
        </p:spPr>
        <p:txBody>
          <a:bodyPr vert="horz" lIns="91219" tIns="45616" rIns="91219" bIns="45616" rtlCol="0" anchor="ctr">
            <a:noAutofit/>
          </a:bodyPr>
          <a:lstStyle>
            <a:lvl1pPr algn="l" defTabSz="1172078" rtl="0" eaLnBrk="1" latinLnBrk="0" hangingPunct="1">
              <a:spcBef>
                <a:spcPct val="0"/>
              </a:spcBef>
              <a:buNone/>
              <a:def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Segoe UI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15+</a:t>
            </a:r>
          </a:p>
        </p:txBody>
      </p:sp>
      <p:sp>
        <p:nvSpPr>
          <p:cNvPr id="25" name="Title 2"/>
          <p:cNvSpPr txBox="1">
            <a:spLocks/>
          </p:cNvSpPr>
          <p:nvPr/>
        </p:nvSpPr>
        <p:spPr>
          <a:xfrm>
            <a:off x="4101397" y="5536388"/>
            <a:ext cx="1480576" cy="481624"/>
          </a:xfrm>
          <a:prstGeom prst="rect">
            <a:avLst/>
          </a:prstGeom>
        </p:spPr>
        <p:txBody>
          <a:bodyPr vert="horz" lIns="91219" tIns="45616" rIns="91219" bIns="45616" rtlCol="0" anchor="ctr">
            <a:noAutofit/>
          </a:bodyPr>
          <a:lstStyle>
            <a:lvl1pPr algn="l" defTabSz="1172078" rtl="0" eaLnBrk="1" latinLnBrk="0" hangingPunct="1">
              <a:spcBef>
                <a:spcPct val="0"/>
              </a:spcBef>
              <a:buNone/>
              <a:def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Segoe UI Light" pitchFamily="34" charset="0"/>
                <a:ea typeface="+mj-ea"/>
                <a:cs typeface="+mj-cs"/>
              </a:defRPr>
            </a:lvl1pPr>
          </a:lstStyle>
          <a:p>
            <a:pPr lvl="0" algn="ctr"/>
            <a:r>
              <a:rPr lang="en-US" sz="1200" dirty="0">
                <a:solidFill>
                  <a:schemeClr val="bg1"/>
                </a:solidFill>
              </a:rPr>
              <a:t> clients</a:t>
            </a:r>
          </a:p>
        </p:txBody>
      </p:sp>
      <p:sp>
        <p:nvSpPr>
          <p:cNvPr id="39" name="Title 2"/>
          <p:cNvSpPr txBox="1">
            <a:spLocks/>
          </p:cNvSpPr>
          <p:nvPr/>
        </p:nvSpPr>
        <p:spPr>
          <a:xfrm>
            <a:off x="4051104" y="3798081"/>
            <a:ext cx="1574786" cy="481624"/>
          </a:xfrm>
          <a:prstGeom prst="rect">
            <a:avLst/>
          </a:prstGeom>
        </p:spPr>
        <p:txBody>
          <a:bodyPr vert="horz" lIns="91219" tIns="45616" rIns="91219" bIns="45616" rtlCol="0" anchor="ctr">
            <a:noAutofit/>
          </a:bodyPr>
          <a:lstStyle>
            <a:lvl1pPr algn="l" defTabSz="1172078" rtl="0" eaLnBrk="1" latinLnBrk="0" hangingPunct="1">
              <a:spcBef>
                <a:spcPct val="0"/>
              </a:spcBef>
              <a:buNone/>
              <a:def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Segoe UI Light" pitchFamily="34" charset="0"/>
                <a:ea typeface="+mj-ea"/>
                <a:cs typeface="+mj-cs"/>
              </a:defRPr>
            </a:lvl1pPr>
          </a:lstStyle>
          <a:p>
            <a:pPr lvl="0" algn="ctr"/>
            <a:r>
              <a:rPr lang="en-US" sz="1000" dirty="0">
                <a:solidFill>
                  <a:schemeClr val="bg1"/>
                </a:solidFill>
              </a:rPr>
              <a:t>business excellence and automation experts</a:t>
            </a:r>
          </a:p>
        </p:txBody>
      </p:sp>
      <p:sp>
        <p:nvSpPr>
          <p:cNvPr id="40" name="Title 2"/>
          <p:cNvSpPr txBox="1">
            <a:spLocks/>
          </p:cNvSpPr>
          <p:nvPr/>
        </p:nvSpPr>
        <p:spPr>
          <a:xfrm>
            <a:off x="5762657" y="3628231"/>
            <a:ext cx="1505061" cy="699369"/>
          </a:xfrm>
          <a:prstGeom prst="rect">
            <a:avLst/>
          </a:prstGeom>
        </p:spPr>
        <p:txBody>
          <a:bodyPr vert="horz" lIns="91219" tIns="45616" rIns="91219" bIns="45616" rtlCol="0" anchor="ctr">
            <a:noAutofit/>
          </a:bodyPr>
          <a:lstStyle>
            <a:lvl1pPr algn="l" defTabSz="1172078" rtl="0" eaLnBrk="1" latinLnBrk="0" hangingPunct="1">
              <a:spcBef>
                <a:spcPct val="0"/>
              </a:spcBef>
              <a:buNone/>
              <a:def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Segoe UI Light" pitchFamily="34" charset="0"/>
                <a:ea typeface="+mj-ea"/>
                <a:cs typeface="+mj-cs"/>
              </a:defRPr>
            </a:lvl1pPr>
          </a:lstStyle>
          <a:p>
            <a:pPr lvl="0" algn="ctr"/>
            <a:r>
              <a:rPr lang="en-US" sz="1000" dirty="0">
                <a:solidFill>
                  <a:schemeClr val="bg1"/>
                </a:solidFill>
              </a:rPr>
              <a:t>automation factory across multiple locations</a:t>
            </a:r>
          </a:p>
        </p:txBody>
      </p:sp>
      <p:sp>
        <p:nvSpPr>
          <p:cNvPr id="2" name="Rectangle 1"/>
          <p:cNvSpPr/>
          <p:nvPr/>
        </p:nvSpPr>
        <p:spPr>
          <a:xfrm>
            <a:off x="5762657" y="3468162"/>
            <a:ext cx="1505061" cy="372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Highly Scalable </a:t>
            </a:r>
          </a:p>
        </p:txBody>
      </p:sp>
      <p:sp>
        <p:nvSpPr>
          <p:cNvPr id="42" name="Title 2"/>
          <p:cNvSpPr txBox="1">
            <a:spLocks/>
          </p:cNvSpPr>
          <p:nvPr/>
        </p:nvSpPr>
        <p:spPr>
          <a:xfrm>
            <a:off x="2560080" y="5216462"/>
            <a:ext cx="1275506" cy="481624"/>
          </a:xfrm>
          <a:prstGeom prst="rect">
            <a:avLst/>
          </a:prstGeom>
        </p:spPr>
        <p:txBody>
          <a:bodyPr vert="horz" lIns="91219" tIns="45616" rIns="91219" bIns="45616" rtlCol="0" anchor="ctr">
            <a:noAutofit/>
          </a:bodyPr>
          <a:lstStyle>
            <a:lvl1pPr algn="l" defTabSz="1172078" rtl="0" eaLnBrk="1" latinLnBrk="0" hangingPunct="1">
              <a:spcBef>
                <a:spcPct val="0"/>
              </a:spcBef>
              <a:buNone/>
              <a:def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Segoe UI Light" pitchFamily="34" charset="0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100+</a:t>
            </a:r>
          </a:p>
        </p:txBody>
      </p:sp>
      <p:sp>
        <p:nvSpPr>
          <p:cNvPr id="43" name="Title 2"/>
          <p:cNvSpPr txBox="1">
            <a:spLocks/>
          </p:cNvSpPr>
          <p:nvPr/>
        </p:nvSpPr>
        <p:spPr>
          <a:xfrm>
            <a:off x="2354480" y="5532247"/>
            <a:ext cx="1662384" cy="481624"/>
          </a:xfrm>
          <a:prstGeom prst="rect">
            <a:avLst/>
          </a:prstGeom>
        </p:spPr>
        <p:txBody>
          <a:bodyPr vert="horz" lIns="91219" tIns="45616" rIns="91219" bIns="45616" rtlCol="0" anchor="ctr">
            <a:noAutofit/>
          </a:bodyPr>
          <a:lstStyle>
            <a:lvl1pPr algn="l" defTabSz="1172078" rtl="0" eaLnBrk="1" latinLnBrk="0" hangingPunct="1">
              <a:spcBef>
                <a:spcPct val="0"/>
              </a:spcBef>
              <a:buNone/>
              <a:def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Segoe UI Light" pitchFamily="34" charset="0"/>
                <a:ea typeface="+mj-ea"/>
                <a:cs typeface="+mj-cs"/>
              </a:defRPr>
            </a:lvl1pPr>
          </a:lstStyle>
          <a:p>
            <a:pPr lvl="0" algn="ctr"/>
            <a:r>
              <a:rPr lang="en-US" sz="1200" dirty="0">
                <a:solidFill>
                  <a:schemeClr val="bg1"/>
                </a:solidFill>
              </a:rPr>
              <a:t>successful Delivery</a:t>
            </a:r>
          </a:p>
        </p:txBody>
      </p:sp>
      <p:sp>
        <p:nvSpPr>
          <p:cNvPr id="44" name="Title 2"/>
          <p:cNvSpPr txBox="1">
            <a:spLocks/>
          </p:cNvSpPr>
          <p:nvPr/>
        </p:nvSpPr>
        <p:spPr>
          <a:xfrm>
            <a:off x="4245866" y="5177742"/>
            <a:ext cx="1480576" cy="481624"/>
          </a:xfrm>
          <a:prstGeom prst="rect">
            <a:avLst/>
          </a:prstGeom>
        </p:spPr>
        <p:txBody>
          <a:bodyPr vert="horz" lIns="91219" tIns="45616" rIns="91219" bIns="45616" rtlCol="0" anchor="ctr">
            <a:noAutofit/>
          </a:bodyPr>
          <a:lstStyle>
            <a:lvl1pPr algn="l" defTabSz="1172078" rtl="0" eaLnBrk="1" latinLnBrk="0" hangingPunct="1">
              <a:spcBef>
                <a:spcPct val="0"/>
              </a:spcBef>
              <a:buNone/>
              <a:def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Segoe UI Light" pitchFamily="34" charset="0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25+</a:t>
            </a:r>
          </a:p>
        </p:txBody>
      </p:sp>
      <p:sp>
        <p:nvSpPr>
          <p:cNvPr id="45" name="Title 2"/>
          <p:cNvSpPr txBox="1">
            <a:spLocks/>
          </p:cNvSpPr>
          <p:nvPr/>
        </p:nvSpPr>
        <p:spPr>
          <a:xfrm>
            <a:off x="6089416" y="5013464"/>
            <a:ext cx="940540" cy="481624"/>
          </a:xfrm>
          <a:prstGeom prst="rect">
            <a:avLst/>
          </a:prstGeom>
        </p:spPr>
        <p:txBody>
          <a:bodyPr vert="horz" lIns="91219" tIns="45616" rIns="91219" bIns="45616" rtlCol="0" anchor="ctr">
            <a:noAutofit/>
          </a:bodyPr>
          <a:lstStyle>
            <a:lvl1pPr algn="l" defTabSz="1172078" rtl="0" eaLnBrk="1" latinLnBrk="0" hangingPunct="1">
              <a:spcBef>
                <a:spcPct val="0"/>
              </a:spcBef>
              <a:buNone/>
              <a:def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Segoe UI Light" pitchFamily="34" charset="0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25+</a:t>
            </a:r>
          </a:p>
        </p:txBody>
      </p:sp>
      <p:sp>
        <p:nvSpPr>
          <p:cNvPr id="46" name="Title 2"/>
          <p:cNvSpPr txBox="1">
            <a:spLocks/>
          </p:cNvSpPr>
          <p:nvPr/>
        </p:nvSpPr>
        <p:spPr>
          <a:xfrm>
            <a:off x="5754011" y="5477086"/>
            <a:ext cx="1524919" cy="481624"/>
          </a:xfrm>
          <a:prstGeom prst="rect">
            <a:avLst/>
          </a:prstGeom>
        </p:spPr>
        <p:txBody>
          <a:bodyPr vert="horz" lIns="91219" tIns="45616" rIns="91219" bIns="45616" rtlCol="0" anchor="ctr">
            <a:noAutofit/>
          </a:bodyPr>
          <a:lstStyle>
            <a:lvl1pPr algn="l" defTabSz="1172078" rtl="0" eaLnBrk="1" latinLnBrk="0" hangingPunct="1">
              <a:spcBef>
                <a:spcPct val="0"/>
              </a:spcBef>
              <a:buNone/>
              <a:def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Segoe UI Light" pitchFamily="34" charset="0"/>
                <a:ea typeface="+mj-ea"/>
                <a:cs typeface="+mj-cs"/>
              </a:defRPr>
            </a:lvl1pPr>
          </a:lstStyle>
          <a:p>
            <a:pPr lvl="0" algn="ctr"/>
            <a:r>
              <a:rPr lang="en-US" sz="1200" dirty="0">
                <a:solidFill>
                  <a:schemeClr val="bg1"/>
                </a:solidFill>
              </a:rPr>
              <a:t>developers certified </a:t>
            </a:r>
          </a:p>
        </p:txBody>
      </p:sp>
      <p:sp>
        <p:nvSpPr>
          <p:cNvPr id="27" name="Title 2"/>
          <p:cNvSpPr txBox="1">
            <a:spLocks/>
          </p:cNvSpPr>
          <p:nvPr/>
        </p:nvSpPr>
        <p:spPr>
          <a:xfrm>
            <a:off x="7457803" y="5235126"/>
            <a:ext cx="587458" cy="474153"/>
          </a:xfrm>
          <a:prstGeom prst="rect">
            <a:avLst/>
          </a:prstGeom>
        </p:spPr>
        <p:txBody>
          <a:bodyPr vert="horz" lIns="91219" tIns="45616" rIns="91219" bIns="45616" rtlCol="0" anchor="ctr">
            <a:noAutofit/>
          </a:bodyPr>
          <a:lstStyle>
            <a:lvl1pPr algn="l" defTabSz="1172078" rtl="0" eaLnBrk="1" latinLnBrk="0" hangingPunct="1">
              <a:spcBef>
                <a:spcPct val="0"/>
              </a:spcBef>
              <a:buNone/>
              <a:def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Segoe UI Light" pitchFamily="34" charset="0"/>
                <a:ea typeface="+mj-ea"/>
                <a:cs typeface="+mj-cs"/>
              </a:defRPr>
            </a:lvl1pPr>
          </a:lstStyle>
          <a:p>
            <a:pPr algn="ctr" defTabSz="1172049">
              <a:defRPr/>
            </a:pPr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</a:p>
        </p:txBody>
      </p:sp>
      <p:sp>
        <p:nvSpPr>
          <p:cNvPr id="28" name="Title 2"/>
          <p:cNvSpPr txBox="1">
            <a:spLocks/>
          </p:cNvSpPr>
          <p:nvPr/>
        </p:nvSpPr>
        <p:spPr>
          <a:xfrm>
            <a:off x="8229914" y="5229598"/>
            <a:ext cx="609666" cy="474153"/>
          </a:xfrm>
          <a:prstGeom prst="rect">
            <a:avLst/>
          </a:prstGeom>
        </p:spPr>
        <p:txBody>
          <a:bodyPr vert="horz" lIns="91219" tIns="45616" rIns="91219" bIns="45616" rtlCol="0" anchor="ctr">
            <a:noAutofit/>
          </a:bodyPr>
          <a:lstStyle>
            <a:lvl1pPr algn="l" defTabSz="1172078" rtl="0" eaLnBrk="1" latinLnBrk="0" hangingPunct="1">
              <a:spcBef>
                <a:spcPct val="0"/>
              </a:spcBef>
              <a:buNone/>
              <a:def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Segoe UI Light" pitchFamily="34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8139787" y="5306138"/>
            <a:ext cx="0" cy="424807"/>
          </a:xfrm>
          <a:prstGeom prst="line">
            <a:avLst/>
          </a:prstGeom>
          <a:noFill/>
          <a:ln w="9525" cap="flat" cmpd="sng" algn="ctr">
            <a:solidFill>
              <a:srgbClr val="FFFFFF"/>
            </a:solidFill>
            <a:prstDash val="solid"/>
          </a:ln>
          <a:effectLst/>
        </p:spPr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745" y="4567311"/>
            <a:ext cx="357949" cy="611134"/>
          </a:xfrm>
          <a:prstGeom prst="rect">
            <a:avLst/>
          </a:prstGeom>
        </p:spPr>
      </p:pic>
      <p:sp>
        <p:nvSpPr>
          <p:cNvPr id="32" name="Title 2"/>
          <p:cNvSpPr txBox="1">
            <a:spLocks/>
          </p:cNvSpPr>
          <p:nvPr/>
        </p:nvSpPr>
        <p:spPr>
          <a:xfrm>
            <a:off x="7014501" y="5509227"/>
            <a:ext cx="1603675" cy="521667"/>
          </a:xfrm>
          <a:prstGeom prst="rect">
            <a:avLst/>
          </a:prstGeom>
        </p:spPr>
        <p:txBody>
          <a:bodyPr vert="horz" lIns="91219" tIns="45616" rIns="91219" bIns="45616" rtlCol="0" anchor="ctr">
            <a:noAutofit/>
          </a:bodyPr>
          <a:lstStyle>
            <a:lvl1pPr algn="l" defTabSz="1172078" rtl="0" eaLnBrk="1" latinLnBrk="0" hangingPunct="1">
              <a:spcBef>
                <a:spcPct val="0"/>
              </a:spcBef>
              <a:buNone/>
              <a:def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Segoe UI Light" pitchFamily="34" charset="0"/>
                <a:ea typeface="+mj-ea"/>
                <a:cs typeface="+mj-cs"/>
              </a:defRPr>
            </a:lvl1pPr>
          </a:lstStyle>
          <a:p>
            <a:pPr algn="ctr" defTabSz="1172049">
              <a:defRPr/>
            </a:pPr>
            <a:r>
              <a:rPr lang="en-US" sz="1050" dirty="0">
                <a:solidFill>
                  <a:srgbClr val="FFFFFF"/>
                </a:solidFill>
              </a:rPr>
              <a:t>Location</a:t>
            </a:r>
          </a:p>
        </p:txBody>
      </p:sp>
      <p:sp>
        <p:nvSpPr>
          <p:cNvPr id="33" name="Title 2"/>
          <p:cNvSpPr txBox="1">
            <a:spLocks/>
          </p:cNvSpPr>
          <p:nvPr/>
        </p:nvSpPr>
        <p:spPr>
          <a:xfrm>
            <a:off x="7773259" y="5509591"/>
            <a:ext cx="1603675" cy="521667"/>
          </a:xfrm>
          <a:prstGeom prst="rect">
            <a:avLst/>
          </a:prstGeom>
        </p:spPr>
        <p:txBody>
          <a:bodyPr vert="horz" lIns="91219" tIns="45616" rIns="91219" bIns="45616" rtlCol="0" anchor="ctr">
            <a:noAutofit/>
          </a:bodyPr>
          <a:lstStyle>
            <a:lvl1pPr algn="l" defTabSz="1172078" rtl="0" eaLnBrk="1" latinLnBrk="0" hangingPunct="1">
              <a:spcBef>
                <a:spcPct val="0"/>
              </a:spcBef>
              <a:buNone/>
              <a:def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Segoe UI Light" pitchFamily="34" charset="0"/>
                <a:ea typeface="+mj-ea"/>
                <a:cs typeface="+mj-cs"/>
              </a:defRPr>
            </a:lvl1pPr>
          </a:lstStyle>
          <a:p>
            <a:pPr algn="ctr" defTabSz="1172049">
              <a:defRPr/>
            </a:pPr>
            <a:r>
              <a:rPr lang="en-US" sz="1050" dirty="0">
                <a:solidFill>
                  <a:srgbClr val="FFFFFF"/>
                </a:solidFill>
              </a:rPr>
              <a:t>Country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412777" y="2393425"/>
            <a:ext cx="1564641" cy="189321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grpSp>
        <p:nvGrpSpPr>
          <p:cNvPr id="31" name="Group 30"/>
          <p:cNvGrpSpPr/>
          <p:nvPr/>
        </p:nvGrpSpPr>
        <p:grpSpPr>
          <a:xfrm>
            <a:off x="4542669" y="2827662"/>
            <a:ext cx="575414" cy="573021"/>
            <a:chOff x="3321214" y="1169878"/>
            <a:chExt cx="575414" cy="473571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1214" y="1169878"/>
              <a:ext cx="575414" cy="473571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3416307" y="1353113"/>
              <a:ext cx="411983" cy="272049"/>
            </a:xfrm>
            <a:prstGeom prst="rect">
              <a:avLst/>
            </a:prstGeom>
            <a:solidFill>
              <a:srgbClr val="004B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597" y="4517410"/>
            <a:ext cx="543243" cy="75482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372" y="4506861"/>
            <a:ext cx="538291" cy="54062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879" y="4529288"/>
            <a:ext cx="601673" cy="6179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552" y="2758276"/>
            <a:ext cx="966442" cy="774434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241" y="2826577"/>
            <a:ext cx="635185" cy="6378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947" y="2827880"/>
            <a:ext cx="706297" cy="59567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356415" y="3333811"/>
            <a:ext cx="1650961" cy="521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1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School for Automation </a:t>
            </a:r>
          </a:p>
        </p:txBody>
      </p:sp>
      <p:sp>
        <p:nvSpPr>
          <p:cNvPr id="6" name="Rectangle 5"/>
          <p:cNvSpPr/>
          <p:nvPr/>
        </p:nvSpPr>
        <p:spPr>
          <a:xfrm>
            <a:off x="7485854" y="3677646"/>
            <a:ext cx="1392078" cy="61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900" dirty="0">
                <a:solidFill>
                  <a:srgbClr val="FFFFFF"/>
                </a:solidFill>
              </a:rPr>
              <a:t>50 + Developers, Tech Leads and Architects trained last year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7582"/>
          </a:xfrm>
        </p:spPr>
        <p:txBody>
          <a:bodyPr/>
          <a:lstStyle/>
          <a:p>
            <a:br>
              <a:rPr lang="en-US" dirty="0"/>
            </a:br>
            <a:br>
              <a:rPr lang="en-US" dirty="0"/>
            </a:br>
            <a:r>
              <a:rPr lang="en-US" sz="3100" dirty="0">
                <a:solidFill>
                  <a:srgbClr val="003061"/>
                </a:solidFill>
              </a:rPr>
              <a:t>Enhance Your Growth with Our Development Expertise :</a:t>
            </a:r>
            <a:br>
              <a:rPr lang="en-US" sz="3100" dirty="0">
                <a:solidFill>
                  <a:srgbClr val="003061"/>
                </a:solidFill>
              </a:rPr>
            </a:br>
            <a:endParaRPr lang="en-US" sz="3100" dirty="0">
              <a:solidFill>
                <a:srgbClr val="003061"/>
              </a:solidFill>
            </a:endParaRPr>
          </a:p>
        </p:txBody>
      </p:sp>
      <p:pic>
        <p:nvPicPr>
          <p:cNvPr id="41" name="Picture 40" descr="D:\Users\muthusamys\Desktop\Pinus.png">
            <a:extLst>
              <a:ext uri="{FF2B5EF4-FFF2-40B4-BE49-F238E27FC236}">
                <a16:creationId xmlns:a16="http://schemas.microsoft.com/office/drawing/2014/main" id="{552E6747-16EE-4B71-99A5-A19A467F57FE}"/>
              </a:ext>
            </a:extLst>
          </p:cNvPr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580" y="60325"/>
            <a:ext cx="2333420" cy="609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SlideModel shp139">
            <a:extLst>
              <a:ext uri="{FF2B5EF4-FFF2-40B4-BE49-F238E27FC236}">
                <a16:creationId xmlns:a16="http://schemas.microsoft.com/office/drawing/2014/main" id="{126636BE-CFA7-6AFB-82A7-B9B58D86DF61}"/>
              </a:ext>
            </a:extLst>
          </p:cNvPr>
          <p:cNvGrpSpPr/>
          <p:nvPr/>
        </p:nvGrpSpPr>
        <p:grpSpPr>
          <a:xfrm>
            <a:off x="238987" y="198553"/>
            <a:ext cx="282693" cy="742795"/>
            <a:chOff x="8960167" y="4285297"/>
            <a:chExt cx="186689" cy="490537"/>
          </a:xfrm>
          <a:solidFill>
            <a:schemeClr val="tx1"/>
          </a:solidFill>
        </p:grpSpPr>
        <p:grpSp>
          <p:nvGrpSpPr>
            <p:cNvPr id="16" name="Graphic 2">
              <a:extLst>
                <a:ext uri="{FF2B5EF4-FFF2-40B4-BE49-F238E27FC236}">
                  <a16:creationId xmlns:a16="http://schemas.microsoft.com/office/drawing/2014/main" id="{8D6EDB1C-2E68-01B4-D820-622F9B955FA0}"/>
                </a:ext>
              </a:extLst>
            </p:cNvPr>
            <p:cNvGrpSpPr/>
            <p:nvPr/>
          </p:nvGrpSpPr>
          <p:grpSpPr>
            <a:xfrm>
              <a:off x="9098280" y="4285297"/>
              <a:ext cx="48577" cy="490537"/>
              <a:chOff x="9098280" y="4285297"/>
              <a:chExt cx="48577" cy="490537"/>
            </a:xfrm>
            <a:grpFill/>
          </p:grpSpPr>
          <p:sp>
            <p:nvSpPr>
              <p:cNvPr id="38" name="SliModel Group shp140">
                <a:extLst>
                  <a:ext uri="{FF2B5EF4-FFF2-40B4-BE49-F238E27FC236}">
                    <a16:creationId xmlns:a16="http://schemas.microsoft.com/office/drawing/2014/main" id="{23A72C68-2217-0DAA-312C-61916C4CB9EE}"/>
                  </a:ext>
                </a:extLst>
              </p:cNvPr>
              <p:cNvSpPr/>
              <p:nvPr/>
            </p:nvSpPr>
            <p:spPr>
              <a:xfrm>
                <a:off x="9098280" y="4285297"/>
                <a:ext cx="47625" cy="47625"/>
              </a:xfrm>
              <a:custGeom>
                <a:avLst/>
                <a:gdLst>
                  <a:gd name="connsiteX0" fmla="*/ 47625 w 47625"/>
                  <a:gd name="connsiteY0" fmla="*/ 23813 h 47625"/>
                  <a:gd name="connsiteX1" fmla="*/ 23813 w 47625"/>
                  <a:gd name="connsiteY1" fmla="*/ 47625 h 47625"/>
                  <a:gd name="connsiteX2" fmla="*/ 0 w 47625"/>
                  <a:gd name="connsiteY2" fmla="*/ 23813 h 47625"/>
                  <a:gd name="connsiteX3" fmla="*/ 23813 w 47625"/>
                  <a:gd name="connsiteY3" fmla="*/ 0 h 47625"/>
                  <a:gd name="connsiteX4" fmla="*/ 47625 w 47625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3"/>
                    </a:moveTo>
                    <a:cubicBezTo>
                      <a:pt x="47625" y="37147"/>
                      <a:pt x="37147" y="47625"/>
                      <a:pt x="23813" y="47625"/>
                    </a:cubicBezTo>
                    <a:cubicBezTo>
                      <a:pt x="10477" y="47625"/>
                      <a:pt x="0" y="37147"/>
                      <a:pt x="0" y="23813"/>
                    </a:cubicBezTo>
                    <a:cubicBezTo>
                      <a:pt x="0" y="10478"/>
                      <a:pt x="10477" y="0"/>
                      <a:pt x="23813" y="0"/>
                    </a:cubicBezTo>
                    <a:cubicBezTo>
                      <a:pt x="37147" y="0"/>
                      <a:pt x="47625" y="10478"/>
                      <a:pt x="47625" y="23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SliModel Group shp141">
                <a:extLst>
                  <a:ext uri="{FF2B5EF4-FFF2-40B4-BE49-F238E27FC236}">
                    <a16:creationId xmlns:a16="http://schemas.microsoft.com/office/drawing/2014/main" id="{D92FF60E-129C-CA70-CDE7-60485003BF49}"/>
                  </a:ext>
                </a:extLst>
              </p:cNvPr>
              <p:cNvSpPr/>
              <p:nvPr/>
            </p:nvSpPr>
            <p:spPr>
              <a:xfrm>
                <a:off x="9098280" y="4432934"/>
                <a:ext cx="47625" cy="47625"/>
              </a:xfrm>
              <a:custGeom>
                <a:avLst/>
                <a:gdLst>
                  <a:gd name="connsiteX0" fmla="*/ 47625 w 47625"/>
                  <a:gd name="connsiteY0" fmla="*/ 23813 h 47625"/>
                  <a:gd name="connsiteX1" fmla="*/ 23813 w 47625"/>
                  <a:gd name="connsiteY1" fmla="*/ 47625 h 47625"/>
                  <a:gd name="connsiteX2" fmla="*/ 0 w 47625"/>
                  <a:gd name="connsiteY2" fmla="*/ 23813 h 47625"/>
                  <a:gd name="connsiteX3" fmla="*/ 23813 w 47625"/>
                  <a:gd name="connsiteY3" fmla="*/ 0 h 47625"/>
                  <a:gd name="connsiteX4" fmla="*/ 47625 w 47625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3"/>
                    </a:moveTo>
                    <a:cubicBezTo>
                      <a:pt x="47625" y="37147"/>
                      <a:pt x="37147" y="47625"/>
                      <a:pt x="23813" y="47625"/>
                    </a:cubicBezTo>
                    <a:cubicBezTo>
                      <a:pt x="10477" y="47625"/>
                      <a:pt x="0" y="37147"/>
                      <a:pt x="0" y="23813"/>
                    </a:cubicBezTo>
                    <a:cubicBezTo>
                      <a:pt x="0" y="10478"/>
                      <a:pt x="10477" y="0"/>
                      <a:pt x="23813" y="0"/>
                    </a:cubicBezTo>
                    <a:cubicBezTo>
                      <a:pt x="37147" y="0"/>
                      <a:pt x="47625" y="10478"/>
                      <a:pt x="47625" y="23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SliModel Group shp142">
                <a:extLst>
                  <a:ext uri="{FF2B5EF4-FFF2-40B4-BE49-F238E27FC236}">
                    <a16:creationId xmlns:a16="http://schemas.microsoft.com/office/drawing/2014/main" id="{6C10C3E8-7DB1-D11B-EC92-8CC1944BC54D}"/>
                  </a:ext>
                </a:extLst>
              </p:cNvPr>
              <p:cNvSpPr/>
              <p:nvPr/>
            </p:nvSpPr>
            <p:spPr>
              <a:xfrm>
                <a:off x="9098280" y="4580572"/>
                <a:ext cx="47625" cy="47625"/>
              </a:xfrm>
              <a:custGeom>
                <a:avLst/>
                <a:gdLst>
                  <a:gd name="connsiteX0" fmla="*/ 47625 w 47625"/>
                  <a:gd name="connsiteY0" fmla="*/ 23813 h 47625"/>
                  <a:gd name="connsiteX1" fmla="*/ 23813 w 47625"/>
                  <a:gd name="connsiteY1" fmla="*/ 47625 h 47625"/>
                  <a:gd name="connsiteX2" fmla="*/ 0 w 47625"/>
                  <a:gd name="connsiteY2" fmla="*/ 23813 h 47625"/>
                  <a:gd name="connsiteX3" fmla="*/ 23813 w 47625"/>
                  <a:gd name="connsiteY3" fmla="*/ 0 h 47625"/>
                  <a:gd name="connsiteX4" fmla="*/ 47625 w 47625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3"/>
                    </a:moveTo>
                    <a:cubicBezTo>
                      <a:pt x="47625" y="37147"/>
                      <a:pt x="37147" y="47625"/>
                      <a:pt x="23813" y="47625"/>
                    </a:cubicBezTo>
                    <a:cubicBezTo>
                      <a:pt x="10477" y="47625"/>
                      <a:pt x="0" y="37147"/>
                      <a:pt x="0" y="23813"/>
                    </a:cubicBezTo>
                    <a:cubicBezTo>
                      <a:pt x="0" y="10478"/>
                      <a:pt x="10477" y="0"/>
                      <a:pt x="23813" y="0"/>
                    </a:cubicBezTo>
                    <a:cubicBezTo>
                      <a:pt x="37147" y="0"/>
                      <a:pt x="47625" y="10478"/>
                      <a:pt x="47625" y="23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SliModel Group shp143">
                <a:extLst>
                  <a:ext uri="{FF2B5EF4-FFF2-40B4-BE49-F238E27FC236}">
                    <a16:creationId xmlns:a16="http://schemas.microsoft.com/office/drawing/2014/main" id="{407F5F81-AC2E-8393-1878-2DD4DCAC5995}"/>
                  </a:ext>
                </a:extLst>
              </p:cNvPr>
              <p:cNvSpPr/>
              <p:nvPr/>
            </p:nvSpPr>
            <p:spPr>
              <a:xfrm>
                <a:off x="9099232" y="4728210"/>
                <a:ext cx="47625" cy="47625"/>
              </a:xfrm>
              <a:custGeom>
                <a:avLst/>
                <a:gdLst>
                  <a:gd name="connsiteX0" fmla="*/ 47625 w 47625"/>
                  <a:gd name="connsiteY0" fmla="*/ 23812 h 47625"/>
                  <a:gd name="connsiteX1" fmla="*/ 23812 w 47625"/>
                  <a:gd name="connsiteY1" fmla="*/ 47625 h 47625"/>
                  <a:gd name="connsiteX2" fmla="*/ 0 w 47625"/>
                  <a:gd name="connsiteY2" fmla="*/ 23812 h 47625"/>
                  <a:gd name="connsiteX3" fmla="*/ 23812 w 47625"/>
                  <a:gd name="connsiteY3" fmla="*/ 0 h 47625"/>
                  <a:gd name="connsiteX4" fmla="*/ 47625 w 47625"/>
                  <a:gd name="connsiteY4" fmla="*/ 23812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2"/>
                    </a:moveTo>
                    <a:cubicBezTo>
                      <a:pt x="47625" y="36964"/>
                      <a:pt x="36964" y="47625"/>
                      <a:pt x="23812" y="47625"/>
                    </a:cubicBezTo>
                    <a:cubicBezTo>
                      <a:pt x="10661" y="47625"/>
                      <a:pt x="0" y="36964"/>
                      <a:pt x="0" y="23812"/>
                    </a:cubicBezTo>
                    <a:cubicBezTo>
                      <a:pt x="0" y="10661"/>
                      <a:pt x="10661" y="0"/>
                      <a:pt x="23812" y="0"/>
                    </a:cubicBezTo>
                    <a:cubicBezTo>
                      <a:pt x="36964" y="0"/>
                      <a:pt x="47625" y="10661"/>
                      <a:pt x="47625" y="2381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8" name="Graphic 2">
              <a:extLst>
                <a:ext uri="{FF2B5EF4-FFF2-40B4-BE49-F238E27FC236}">
                  <a16:creationId xmlns:a16="http://schemas.microsoft.com/office/drawing/2014/main" id="{43F6FF81-49FF-F9EC-B800-013EF3EA727C}"/>
                </a:ext>
              </a:extLst>
            </p:cNvPr>
            <p:cNvGrpSpPr/>
            <p:nvPr/>
          </p:nvGrpSpPr>
          <p:grpSpPr>
            <a:xfrm>
              <a:off x="8960167" y="4285297"/>
              <a:ext cx="48577" cy="490537"/>
              <a:chOff x="8960167" y="4285297"/>
              <a:chExt cx="48577" cy="490537"/>
            </a:xfrm>
            <a:grpFill/>
          </p:grpSpPr>
          <p:sp>
            <p:nvSpPr>
              <p:cNvPr id="19" name="SliModel Group shp144">
                <a:extLst>
                  <a:ext uri="{FF2B5EF4-FFF2-40B4-BE49-F238E27FC236}">
                    <a16:creationId xmlns:a16="http://schemas.microsoft.com/office/drawing/2014/main" id="{54DA23F4-3151-0924-A492-02CC2F9AD272}"/>
                  </a:ext>
                </a:extLst>
              </p:cNvPr>
              <p:cNvSpPr/>
              <p:nvPr/>
            </p:nvSpPr>
            <p:spPr>
              <a:xfrm>
                <a:off x="8960167" y="4285297"/>
                <a:ext cx="47625" cy="47625"/>
              </a:xfrm>
              <a:custGeom>
                <a:avLst/>
                <a:gdLst>
                  <a:gd name="connsiteX0" fmla="*/ 47625 w 47625"/>
                  <a:gd name="connsiteY0" fmla="*/ 23813 h 47625"/>
                  <a:gd name="connsiteX1" fmla="*/ 23813 w 47625"/>
                  <a:gd name="connsiteY1" fmla="*/ 47625 h 47625"/>
                  <a:gd name="connsiteX2" fmla="*/ 0 w 47625"/>
                  <a:gd name="connsiteY2" fmla="*/ 23813 h 47625"/>
                  <a:gd name="connsiteX3" fmla="*/ 23813 w 47625"/>
                  <a:gd name="connsiteY3" fmla="*/ 0 h 47625"/>
                  <a:gd name="connsiteX4" fmla="*/ 47625 w 47625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3"/>
                    </a:moveTo>
                    <a:cubicBezTo>
                      <a:pt x="47625" y="37147"/>
                      <a:pt x="37147" y="47625"/>
                      <a:pt x="23813" y="47625"/>
                    </a:cubicBezTo>
                    <a:cubicBezTo>
                      <a:pt x="10477" y="47625"/>
                      <a:pt x="0" y="37147"/>
                      <a:pt x="0" y="23813"/>
                    </a:cubicBezTo>
                    <a:cubicBezTo>
                      <a:pt x="0" y="10478"/>
                      <a:pt x="10477" y="0"/>
                      <a:pt x="23813" y="0"/>
                    </a:cubicBezTo>
                    <a:cubicBezTo>
                      <a:pt x="37147" y="0"/>
                      <a:pt x="47625" y="10478"/>
                      <a:pt x="47625" y="23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SliModel Group shp145">
                <a:extLst>
                  <a:ext uri="{FF2B5EF4-FFF2-40B4-BE49-F238E27FC236}">
                    <a16:creationId xmlns:a16="http://schemas.microsoft.com/office/drawing/2014/main" id="{20814C7A-205C-6292-150B-D625C08BF88B}"/>
                  </a:ext>
                </a:extLst>
              </p:cNvPr>
              <p:cNvSpPr/>
              <p:nvPr/>
            </p:nvSpPr>
            <p:spPr>
              <a:xfrm>
                <a:off x="8960167" y="4432934"/>
                <a:ext cx="47625" cy="47625"/>
              </a:xfrm>
              <a:custGeom>
                <a:avLst/>
                <a:gdLst>
                  <a:gd name="connsiteX0" fmla="*/ 47625 w 47625"/>
                  <a:gd name="connsiteY0" fmla="*/ 23813 h 47625"/>
                  <a:gd name="connsiteX1" fmla="*/ 23813 w 47625"/>
                  <a:gd name="connsiteY1" fmla="*/ 47625 h 47625"/>
                  <a:gd name="connsiteX2" fmla="*/ 0 w 47625"/>
                  <a:gd name="connsiteY2" fmla="*/ 23813 h 47625"/>
                  <a:gd name="connsiteX3" fmla="*/ 23813 w 47625"/>
                  <a:gd name="connsiteY3" fmla="*/ 0 h 47625"/>
                  <a:gd name="connsiteX4" fmla="*/ 47625 w 47625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3"/>
                    </a:moveTo>
                    <a:cubicBezTo>
                      <a:pt x="47625" y="37147"/>
                      <a:pt x="37147" y="47625"/>
                      <a:pt x="23813" y="47625"/>
                    </a:cubicBezTo>
                    <a:cubicBezTo>
                      <a:pt x="10477" y="47625"/>
                      <a:pt x="0" y="37147"/>
                      <a:pt x="0" y="23813"/>
                    </a:cubicBezTo>
                    <a:cubicBezTo>
                      <a:pt x="0" y="10478"/>
                      <a:pt x="10477" y="0"/>
                      <a:pt x="23813" y="0"/>
                    </a:cubicBezTo>
                    <a:cubicBezTo>
                      <a:pt x="37147" y="0"/>
                      <a:pt x="47625" y="10478"/>
                      <a:pt x="47625" y="23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SliModel Group shp146">
                <a:extLst>
                  <a:ext uri="{FF2B5EF4-FFF2-40B4-BE49-F238E27FC236}">
                    <a16:creationId xmlns:a16="http://schemas.microsoft.com/office/drawing/2014/main" id="{345B2446-AEA1-10D9-0587-F7A62BB2E65E}"/>
                  </a:ext>
                </a:extLst>
              </p:cNvPr>
              <p:cNvSpPr/>
              <p:nvPr/>
            </p:nvSpPr>
            <p:spPr>
              <a:xfrm>
                <a:off x="8960167" y="4580572"/>
                <a:ext cx="47625" cy="47625"/>
              </a:xfrm>
              <a:custGeom>
                <a:avLst/>
                <a:gdLst>
                  <a:gd name="connsiteX0" fmla="*/ 47625 w 47625"/>
                  <a:gd name="connsiteY0" fmla="*/ 23813 h 47625"/>
                  <a:gd name="connsiteX1" fmla="*/ 23813 w 47625"/>
                  <a:gd name="connsiteY1" fmla="*/ 47625 h 47625"/>
                  <a:gd name="connsiteX2" fmla="*/ 0 w 47625"/>
                  <a:gd name="connsiteY2" fmla="*/ 23813 h 47625"/>
                  <a:gd name="connsiteX3" fmla="*/ 23813 w 47625"/>
                  <a:gd name="connsiteY3" fmla="*/ 0 h 47625"/>
                  <a:gd name="connsiteX4" fmla="*/ 47625 w 47625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3"/>
                    </a:moveTo>
                    <a:cubicBezTo>
                      <a:pt x="47625" y="37147"/>
                      <a:pt x="37147" y="47625"/>
                      <a:pt x="23813" y="47625"/>
                    </a:cubicBezTo>
                    <a:cubicBezTo>
                      <a:pt x="10477" y="47625"/>
                      <a:pt x="0" y="37147"/>
                      <a:pt x="0" y="23813"/>
                    </a:cubicBezTo>
                    <a:cubicBezTo>
                      <a:pt x="0" y="10478"/>
                      <a:pt x="10477" y="0"/>
                      <a:pt x="23813" y="0"/>
                    </a:cubicBezTo>
                    <a:cubicBezTo>
                      <a:pt x="37147" y="0"/>
                      <a:pt x="47625" y="10478"/>
                      <a:pt x="47625" y="23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SliModel Group shp147">
                <a:extLst>
                  <a:ext uri="{FF2B5EF4-FFF2-40B4-BE49-F238E27FC236}">
                    <a16:creationId xmlns:a16="http://schemas.microsoft.com/office/drawing/2014/main" id="{E2F0A10D-94F7-F684-53FA-A2953DFD44CE}"/>
                  </a:ext>
                </a:extLst>
              </p:cNvPr>
              <p:cNvSpPr/>
              <p:nvPr/>
            </p:nvSpPr>
            <p:spPr>
              <a:xfrm>
                <a:off x="8961120" y="4728210"/>
                <a:ext cx="47625" cy="47625"/>
              </a:xfrm>
              <a:custGeom>
                <a:avLst/>
                <a:gdLst>
                  <a:gd name="connsiteX0" fmla="*/ 47625 w 47625"/>
                  <a:gd name="connsiteY0" fmla="*/ 23812 h 47625"/>
                  <a:gd name="connsiteX1" fmla="*/ 23812 w 47625"/>
                  <a:gd name="connsiteY1" fmla="*/ 47625 h 47625"/>
                  <a:gd name="connsiteX2" fmla="*/ 0 w 47625"/>
                  <a:gd name="connsiteY2" fmla="*/ 23812 h 47625"/>
                  <a:gd name="connsiteX3" fmla="*/ 23812 w 47625"/>
                  <a:gd name="connsiteY3" fmla="*/ 0 h 47625"/>
                  <a:gd name="connsiteX4" fmla="*/ 47625 w 47625"/>
                  <a:gd name="connsiteY4" fmla="*/ 23812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2"/>
                    </a:moveTo>
                    <a:cubicBezTo>
                      <a:pt x="47625" y="36964"/>
                      <a:pt x="36964" y="47625"/>
                      <a:pt x="23812" y="47625"/>
                    </a:cubicBezTo>
                    <a:cubicBezTo>
                      <a:pt x="10661" y="47625"/>
                      <a:pt x="0" y="36964"/>
                      <a:pt x="0" y="23812"/>
                    </a:cubicBezTo>
                    <a:cubicBezTo>
                      <a:pt x="0" y="10661"/>
                      <a:pt x="10661" y="0"/>
                      <a:pt x="23812" y="0"/>
                    </a:cubicBezTo>
                    <a:cubicBezTo>
                      <a:pt x="36964" y="0"/>
                      <a:pt x="47625" y="10661"/>
                      <a:pt x="47625" y="2381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70761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100" dirty="0">
                <a:solidFill>
                  <a:srgbClr val="003061"/>
                </a:solidFill>
              </a:rPr>
              <a:t>Our Implementation :</a:t>
            </a:r>
          </a:p>
        </p:txBody>
      </p:sp>
      <p:pic>
        <p:nvPicPr>
          <p:cNvPr id="3" name="Picture 2" descr="D:\Users\muthusamys\Desktop\Pinus.png">
            <a:extLst>
              <a:ext uri="{FF2B5EF4-FFF2-40B4-BE49-F238E27FC236}">
                <a16:creationId xmlns:a16="http://schemas.microsoft.com/office/drawing/2014/main" id="{FA8F670E-D7C4-4FA5-9D52-EBE00E78D95B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731" y="51723"/>
            <a:ext cx="2133600" cy="6096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1D92E50-F7EF-47D8-ABD4-78251A6D6B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3691255"/>
              </p:ext>
            </p:extLst>
          </p:nvPr>
        </p:nvGraphicFramePr>
        <p:xfrm>
          <a:off x="1050879" y="963499"/>
          <a:ext cx="10740787" cy="5529376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137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82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652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3022">
                <a:tc>
                  <a:txBody>
                    <a:bodyPr/>
                    <a:lstStyle/>
                    <a:p>
                      <a:r>
                        <a:rPr lang="en-GB" sz="1100" dirty="0"/>
                        <a:t>Client and Process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PINUS  Services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Benefits</a:t>
                      </a:r>
                      <a:r>
                        <a:rPr lang="en-GB" sz="1100" baseline="0" dirty="0"/>
                        <a:t> Realized</a:t>
                      </a:r>
                      <a:endParaRPr lang="en-GB" sz="11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50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/>
                        <a:t>Nokia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200" dirty="0"/>
                        <a:t>Warehouse</a:t>
                      </a:r>
                      <a:r>
                        <a:rPr lang="en-GB" sz="1100" kern="1200" baseline="0" dirty="0"/>
                        <a:t> smart Picking and put away</a:t>
                      </a:r>
                      <a:endParaRPr lang="en-GB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00" b="1" kern="1200" dirty="0" err="1"/>
                        <a:t>.Net</a:t>
                      </a:r>
                      <a:r>
                        <a:rPr lang="en-GB" sz="1100" b="1" kern="1200" baseline="0" dirty="0"/>
                        <a:t> </a:t>
                      </a:r>
                      <a:r>
                        <a:rPr lang="en-GB" sz="1100" b="1" kern="1200" baseline="0" dirty="0" err="1"/>
                        <a:t>Core,MS</a:t>
                      </a:r>
                      <a:r>
                        <a:rPr lang="en-GB" sz="1100" b="1" kern="1200" baseline="0" dirty="0"/>
                        <a:t> SQL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00" b="0" kern="1200" baseline="0" dirty="0"/>
                        <a:t>Web Application Development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</a:rPr>
                        <a:t>25-40% effort reduction</a:t>
                      </a:r>
                      <a:endParaRPr lang="en-US" sz="1100" b="0" dirty="0">
                        <a:solidFill>
                          <a:srgbClr val="000000"/>
                        </a:solidFill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kern="0" dirty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These solutions helped the customer service  department to engage more with the clients to grow the business rather than dealing with transactional details </a:t>
                      </a:r>
                      <a:endParaRPr lang="en-US" sz="1100" kern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75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/>
                        <a:t>Nokia &amp; </a:t>
                      </a:r>
                      <a:r>
                        <a:rPr lang="en-GB" sz="1100" b="1" dirty="0" err="1"/>
                        <a:t>Yazaki</a:t>
                      </a:r>
                      <a:endParaRPr lang="en-GB" sz="1100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200" dirty="0"/>
                        <a:t>Asset Management</a:t>
                      </a:r>
                      <a:endParaRPr lang="en-GB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00" b="1" kern="1200" dirty="0" err="1"/>
                        <a:t>.Net</a:t>
                      </a:r>
                      <a:r>
                        <a:rPr lang="en-GB" sz="1100" b="1" kern="1200" baseline="0" dirty="0"/>
                        <a:t> </a:t>
                      </a:r>
                      <a:r>
                        <a:rPr lang="en-GB" sz="1100" b="1" kern="1200" baseline="0" dirty="0" err="1"/>
                        <a:t>Core,MS</a:t>
                      </a:r>
                      <a:r>
                        <a:rPr lang="en-GB" sz="1100" b="1" kern="1200" baseline="0" dirty="0"/>
                        <a:t> SQL </a:t>
                      </a:r>
                      <a:r>
                        <a:rPr lang="en-GB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with RFID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00" b="0" kern="1200" baseline="0" dirty="0"/>
                        <a:t>Web Application Development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</a:rPr>
                        <a:t>15-50% effort reduction</a:t>
                      </a:r>
                      <a:endParaRPr lang="en-US" sz="1100" b="0" dirty="0">
                        <a:solidFill>
                          <a:srgbClr val="000000"/>
                        </a:solidFill>
                      </a:endParaRPr>
                    </a:p>
                    <a:p>
                      <a:pPr marL="171450" lvl="0" indent="-1714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dirty="0">
                          <a:solidFill>
                            <a:srgbClr val="333333"/>
                          </a:solidFill>
                          <a:effectLst/>
                          <a:latin typeface="+mj-lt"/>
                        </a:rPr>
                        <a:t>RFID solutions automate the collection of information regarding the movement and location of assets, thereby providing better control of stocks or assets, with greater accuracy and reliability</a:t>
                      </a:r>
                      <a:endParaRPr lang="en-US" sz="1100" kern="12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2049">
                <a:tc>
                  <a:txBody>
                    <a:bodyPr/>
                    <a:lstStyle/>
                    <a:p>
                      <a:pPr lv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</a:pPr>
                      <a:r>
                        <a:rPr lang="en-US" sz="1100" b="1" dirty="0" err="1">
                          <a:solidFill>
                            <a:srgbClr val="000000"/>
                          </a:solidFill>
                        </a:rPr>
                        <a:t>Ucal</a:t>
                      </a:r>
                      <a:r>
                        <a:rPr lang="en-US" sz="1100" b="1" baseline="0" dirty="0">
                          <a:solidFill>
                            <a:srgbClr val="000000"/>
                          </a:solidFill>
                        </a:rPr>
                        <a:t> Systems &amp; Nokia</a:t>
                      </a:r>
                      <a:endParaRPr lang="en-US" sz="1100" b="1" dirty="0">
                        <a:solidFill>
                          <a:srgbClr val="000000"/>
                        </a:solidFill>
                      </a:endParaRPr>
                    </a:p>
                    <a:p>
                      <a:pPr lv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</a:pPr>
                      <a:r>
                        <a:rPr lang="en-US" sz="1100" b="0" kern="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 charset="0"/>
                        </a:rPr>
                        <a:t>Truck-In &amp; Truck-Out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5113" lvl="0" indent="-1793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100" b="1" kern="1200" baseline="0" dirty="0"/>
                        <a:t>MVC5 &amp; MS SQL</a:t>
                      </a:r>
                    </a:p>
                    <a:p>
                      <a:pPr marL="265113" lvl="0" indent="-1793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100" b="1" kern="1200" baseline="0" dirty="0"/>
                        <a:t>Fusion</a:t>
                      </a:r>
                    </a:p>
                    <a:p>
                      <a:pPr marL="265113" lvl="0" indent="-1793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GB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Web Application Development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</a:rPr>
                        <a:t>15-30% effort reduction</a:t>
                      </a:r>
                      <a:endParaRPr lang="en-US" sz="1100" b="0" dirty="0">
                        <a:solidFill>
                          <a:srgbClr val="000000"/>
                        </a:solidFill>
                      </a:endParaRPr>
                    </a:p>
                    <a:p>
                      <a:pPr marL="171450" indent="-17145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+mj-lt"/>
                        </a:rPr>
                        <a:t>24/7 Truck Unload status(TAT and Waiting Time) Tracking in Warehouse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92574">
                <a:tc>
                  <a:txBody>
                    <a:bodyPr/>
                    <a:lstStyle/>
                    <a:p>
                      <a:pPr lv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</a:pPr>
                      <a:r>
                        <a:rPr lang="en-US" sz="1100" b="1" baseline="0" dirty="0">
                          <a:solidFill>
                            <a:srgbClr val="000000"/>
                          </a:solidFill>
                        </a:rPr>
                        <a:t>Nokia</a:t>
                      </a:r>
                      <a:endParaRPr lang="en-US" sz="1100" b="1" dirty="0">
                        <a:solidFill>
                          <a:srgbClr val="000000"/>
                        </a:solidFill>
                      </a:endParaRPr>
                    </a:p>
                    <a:p>
                      <a:pPr lv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</a:pPr>
                      <a:r>
                        <a:rPr lang="en-US" sz="1100" b="0" kern="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 charset="0"/>
                        </a:rPr>
                        <a:t>Auto GRN(Goods Received Notes)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5113" lvl="0" indent="-1793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100" b="1" kern="1200" baseline="0" dirty="0"/>
                        <a:t>MVC5 &amp; MS SQL</a:t>
                      </a:r>
                    </a:p>
                    <a:p>
                      <a:pPr marL="265113" lvl="0" indent="-1793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100" b="1" kern="1200" baseline="0" dirty="0" err="1"/>
                        <a:t>UiPath</a:t>
                      </a:r>
                      <a:endParaRPr lang="en-US" sz="1100" b="1" kern="1200" baseline="0" dirty="0"/>
                    </a:p>
                    <a:p>
                      <a:pPr marL="265113" lvl="0" indent="-1793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GB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Web Application &amp;</a:t>
                      </a:r>
                      <a:r>
                        <a:rPr lang="en-GB" sz="11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Automation</a:t>
                      </a:r>
                      <a:endParaRPr lang="en-GB" sz="11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</a:rPr>
                        <a:t> 50-80% effort reduction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End-to-End GRN process Automated Through this Application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Reduced delay time and payment process to vendor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1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49092">
                <a:tc>
                  <a:txBody>
                    <a:bodyPr/>
                    <a:lstStyle/>
                    <a:p>
                      <a:pPr lv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</a:rPr>
                        <a:t>City Union Bank</a:t>
                      </a:r>
                    </a:p>
                    <a:p>
                      <a:pPr lv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</a:pPr>
                      <a:r>
                        <a:rPr lang="en-US" sz="1100" b="0" kern="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 charset="0"/>
                        </a:rPr>
                        <a:t>Account Rev sheet</a:t>
                      </a:r>
                    </a:p>
                    <a:p>
                      <a:pPr lv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</a:pPr>
                      <a:r>
                        <a:rPr lang="en-US" sz="1100" b="0" kern="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 charset="0"/>
                        </a:rPr>
                        <a:t>Customer service</a:t>
                      </a:r>
                    </a:p>
                    <a:p>
                      <a:pPr lv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</a:pPr>
                      <a:r>
                        <a:rPr lang="en-US" sz="1100" b="0" kern="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 charset="0"/>
                        </a:rPr>
                        <a:t>Legal</a:t>
                      </a:r>
                    </a:p>
                    <a:p>
                      <a:pPr lv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</a:pPr>
                      <a:r>
                        <a:rPr lang="en-US" sz="1100" b="0" kern="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 charset="0"/>
                        </a:rPr>
                        <a:t>Under writing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5113" lvl="0" indent="-1793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100" b="1" kern="1200" baseline="0" dirty="0"/>
                        <a:t>Automation Anywhere</a:t>
                      </a:r>
                    </a:p>
                    <a:p>
                      <a:pPr marL="265113" lvl="0" indent="-1793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100" b="1" kern="1200" baseline="0" dirty="0"/>
                        <a:t>Fusion</a:t>
                      </a:r>
                    </a:p>
                    <a:p>
                      <a:pPr marL="265113" lvl="0" indent="-1793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100" kern="1200" baseline="0" dirty="0"/>
                        <a:t>RPA Assessment</a:t>
                      </a:r>
                    </a:p>
                    <a:p>
                      <a:pPr marL="265113" lvl="0" indent="-1793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100" kern="1200" baseline="0" dirty="0"/>
                        <a:t>RPA Implementation</a:t>
                      </a:r>
                    </a:p>
                    <a:p>
                      <a:pPr marL="265113" lvl="0" indent="-1793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100" kern="1200" baseline="0" dirty="0"/>
                        <a:t>RPA Run Support</a:t>
                      </a:r>
                      <a:endParaRPr lang="en-GB" sz="11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</a:rPr>
                        <a:t> 30-50% effort reduction</a:t>
                      </a:r>
                      <a:endParaRPr lang="en-US" sz="1100" b="0" dirty="0">
                        <a:solidFill>
                          <a:srgbClr val="000000"/>
                        </a:solidFill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+mj-lt"/>
                        </a:rPr>
                        <a:t>Post stabilization – Zero</a:t>
                      </a:r>
                      <a:r>
                        <a:rPr lang="en-US" sz="1100" b="0" baseline="0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+mj-lt"/>
                        </a:rPr>
                        <a:t>quality-control issues and 100% mistake-proofed</a:t>
                      </a:r>
                    </a:p>
                    <a:p>
                      <a:pPr marL="171450" indent="-17145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+mj-lt"/>
                        </a:rPr>
                        <a:t>High standardization, scale-up capability and optimal resource utilization</a:t>
                      </a:r>
                    </a:p>
                    <a:p>
                      <a:pPr marL="171450" indent="-17145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+mj-lt"/>
                        </a:rPr>
                        <a:t>24/7 and parallel processing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5" name="SlideModel shp139">
            <a:extLst>
              <a:ext uri="{FF2B5EF4-FFF2-40B4-BE49-F238E27FC236}">
                <a16:creationId xmlns:a16="http://schemas.microsoft.com/office/drawing/2014/main" id="{B130290A-CCE1-30E8-4A07-CE5E5B3E1139}"/>
              </a:ext>
            </a:extLst>
          </p:cNvPr>
          <p:cNvGrpSpPr/>
          <p:nvPr/>
        </p:nvGrpSpPr>
        <p:grpSpPr>
          <a:xfrm>
            <a:off x="238987" y="198553"/>
            <a:ext cx="282693" cy="742795"/>
            <a:chOff x="8960167" y="4285297"/>
            <a:chExt cx="186689" cy="490537"/>
          </a:xfrm>
          <a:solidFill>
            <a:schemeClr val="tx1"/>
          </a:solidFill>
        </p:grpSpPr>
        <p:grpSp>
          <p:nvGrpSpPr>
            <p:cNvPr id="6" name="Graphic 2">
              <a:extLst>
                <a:ext uri="{FF2B5EF4-FFF2-40B4-BE49-F238E27FC236}">
                  <a16:creationId xmlns:a16="http://schemas.microsoft.com/office/drawing/2014/main" id="{EA348CDE-DE88-F1F7-299B-141415D9EC70}"/>
                </a:ext>
              </a:extLst>
            </p:cNvPr>
            <p:cNvGrpSpPr/>
            <p:nvPr/>
          </p:nvGrpSpPr>
          <p:grpSpPr>
            <a:xfrm>
              <a:off x="9098280" y="4285297"/>
              <a:ext cx="48577" cy="490537"/>
              <a:chOff x="9098280" y="4285297"/>
              <a:chExt cx="48577" cy="490537"/>
            </a:xfrm>
            <a:grpFill/>
          </p:grpSpPr>
          <p:sp>
            <p:nvSpPr>
              <p:cNvPr id="12" name="SliModel Group shp140">
                <a:extLst>
                  <a:ext uri="{FF2B5EF4-FFF2-40B4-BE49-F238E27FC236}">
                    <a16:creationId xmlns:a16="http://schemas.microsoft.com/office/drawing/2014/main" id="{D91BC7CE-CD77-562B-17FA-3225E64AEEF7}"/>
                  </a:ext>
                </a:extLst>
              </p:cNvPr>
              <p:cNvSpPr/>
              <p:nvPr/>
            </p:nvSpPr>
            <p:spPr>
              <a:xfrm>
                <a:off x="9098280" y="4285297"/>
                <a:ext cx="47625" cy="47625"/>
              </a:xfrm>
              <a:custGeom>
                <a:avLst/>
                <a:gdLst>
                  <a:gd name="connsiteX0" fmla="*/ 47625 w 47625"/>
                  <a:gd name="connsiteY0" fmla="*/ 23813 h 47625"/>
                  <a:gd name="connsiteX1" fmla="*/ 23813 w 47625"/>
                  <a:gd name="connsiteY1" fmla="*/ 47625 h 47625"/>
                  <a:gd name="connsiteX2" fmla="*/ 0 w 47625"/>
                  <a:gd name="connsiteY2" fmla="*/ 23813 h 47625"/>
                  <a:gd name="connsiteX3" fmla="*/ 23813 w 47625"/>
                  <a:gd name="connsiteY3" fmla="*/ 0 h 47625"/>
                  <a:gd name="connsiteX4" fmla="*/ 47625 w 47625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3"/>
                    </a:moveTo>
                    <a:cubicBezTo>
                      <a:pt x="47625" y="37147"/>
                      <a:pt x="37147" y="47625"/>
                      <a:pt x="23813" y="47625"/>
                    </a:cubicBezTo>
                    <a:cubicBezTo>
                      <a:pt x="10477" y="47625"/>
                      <a:pt x="0" y="37147"/>
                      <a:pt x="0" y="23813"/>
                    </a:cubicBezTo>
                    <a:cubicBezTo>
                      <a:pt x="0" y="10478"/>
                      <a:pt x="10477" y="0"/>
                      <a:pt x="23813" y="0"/>
                    </a:cubicBezTo>
                    <a:cubicBezTo>
                      <a:pt x="37147" y="0"/>
                      <a:pt x="47625" y="10478"/>
                      <a:pt x="47625" y="23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SliModel Group shp141">
                <a:extLst>
                  <a:ext uri="{FF2B5EF4-FFF2-40B4-BE49-F238E27FC236}">
                    <a16:creationId xmlns:a16="http://schemas.microsoft.com/office/drawing/2014/main" id="{808DFDC4-D4FE-0DAD-C30A-D1AB710F9B61}"/>
                  </a:ext>
                </a:extLst>
              </p:cNvPr>
              <p:cNvSpPr/>
              <p:nvPr/>
            </p:nvSpPr>
            <p:spPr>
              <a:xfrm>
                <a:off x="9098280" y="4432934"/>
                <a:ext cx="47625" cy="47625"/>
              </a:xfrm>
              <a:custGeom>
                <a:avLst/>
                <a:gdLst>
                  <a:gd name="connsiteX0" fmla="*/ 47625 w 47625"/>
                  <a:gd name="connsiteY0" fmla="*/ 23813 h 47625"/>
                  <a:gd name="connsiteX1" fmla="*/ 23813 w 47625"/>
                  <a:gd name="connsiteY1" fmla="*/ 47625 h 47625"/>
                  <a:gd name="connsiteX2" fmla="*/ 0 w 47625"/>
                  <a:gd name="connsiteY2" fmla="*/ 23813 h 47625"/>
                  <a:gd name="connsiteX3" fmla="*/ 23813 w 47625"/>
                  <a:gd name="connsiteY3" fmla="*/ 0 h 47625"/>
                  <a:gd name="connsiteX4" fmla="*/ 47625 w 47625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3"/>
                    </a:moveTo>
                    <a:cubicBezTo>
                      <a:pt x="47625" y="37147"/>
                      <a:pt x="37147" y="47625"/>
                      <a:pt x="23813" y="47625"/>
                    </a:cubicBezTo>
                    <a:cubicBezTo>
                      <a:pt x="10477" y="47625"/>
                      <a:pt x="0" y="37147"/>
                      <a:pt x="0" y="23813"/>
                    </a:cubicBezTo>
                    <a:cubicBezTo>
                      <a:pt x="0" y="10478"/>
                      <a:pt x="10477" y="0"/>
                      <a:pt x="23813" y="0"/>
                    </a:cubicBezTo>
                    <a:cubicBezTo>
                      <a:pt x="37147" y="0"/>
                      <a:pt x="47625" y="10478"/>
                      <a:pt x="47625" y="23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SliModel Group shp142">
                <a:extLst>
                  <a:ext uri="{FF2B5EF4-FFF2-40B4-BE49-F238E27FC236}">
                    <a16:creationId xmlns:a16="http://schemas.microsoft.com/office/drawing/2014/main" id="{0EE639E6-6886-5EC7-0B5E-7EAE3A69CD76}"/>
                  </a:ext>
                </a:extLst>
              </p:cNvPr>
              <p:cNvSpPr/>
              <p:nvPr/>
            </p:nvSpPr>
            <p:spPr>
              <a:xfrm>
                <a:off x="9098280" y="4580572"/>
                <a:ext cx="47625" cy="47625"/>
              </a:xfrm>
              <a:custGeom>
                <a:avLst/>
                <a:gdLst>
                  <a:gd name="connsiteX0" fmla="*/ 47625 w 47625"/>
                  <a:gd name="connsiteY0" fmla="*/ 23813 h 47625"/>
                  <a:gd name="connsiteX1" fmla="*/ 23813 w 47625"/>
                  <a:gd name="connsiteY1" fmla="*/ 47625 h 47625"/>
                  <a:gd name="connsiteX2" fmla="*/ 0 w 47625"/>
                  <a:gd name="connsiteY2" fmla="*/ 23813 h 47625"/>
                  <a:gd name="connsiteX3" fmla="*/ 23813 w 47625"/>
                  <a:gd name="connsiteY3" fmla="*/ 0 h 47625"/>
                  <a:gd name="connsiteX4" fmla="*/ 47625 w 47625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3"/>
                    </a:moveTo>
                    <a:cubicBezTo>
                      <a:pt x="47625" y="37147"/>
                      <a:pt x="37147" y="47625"/>
                      <a:pt x="23813" y="47625"/>
                    </a:cubicBezTo>
                    <a:cubicBezTo>
                      <a:pt x="10477" y="47625"/>
                      <a:pt x="0" y="37147"/>
                      <a:pt x="0" y="23813"/>
                    </a:cubicBezTo>
                    <a:cubicBezTo>
                      <a:pt x="0" y="10478"/>
                      <a:pt x="10477" y="0"/>
                      <a:pt x="23813" y="0"/>
                    </a:cubicBezTo>
                    <a:cubicBezTo>
                      <a:pt x="37147" y="0"/>
                      <a:pt x="47625" y="10478"/>
                      <a:pt x="47625" y="23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SliModel Group shp143">
                <a:extLst>
                  <a:ext uri="{FF2B5EF4-FFF2-40B4-BE49-F238E27FC236}">
                    <a16:creationId xmlns:a16="http://schemas.microsoft.com/office/drawing/2014/main" id="{1B209C95-983D-A689-2A42-E855125BBFD7}"/>
                  </a:ext>
                </a:extLst>
              </p:cNvPr>
              <p:cNvSpPr/>
              <p:nvPr/>
            </p:nvSpPr>
            <p:spPr>
              <a:xfrm>
                <a:off x="9099232" y="4728210"/>
                <a:ext cx="47625" cy="47625"/>
              </a:xfrm>
              <a:custGeom>
                <a:avLst/>
                <a:gdLst>
                  <a:gd name="connsiteX0" fmla="*/ 47625 w 47625"/>
                  <a:gd name="connsiteY0" fmla="*/ 23812 h 47625"/>
                  <a:gd name="connsiteX1" fmla="*/ 23812 w 47625"/>
                  <a:gd name="connsiteY1" fmla="*/ 47625 h 47625"/>
                  <a:gd name="connsiteX2" fmla="*/ 0 w 47625"/>
                  <a:gd name="connsiteY2" fmla="*/ 23812 h 47625"/>
                  <a:gd name="connsiteX3" fmla="*/ 23812 w 47625"/>
                  <a:gd name="connsiteY3" fmla="*/ 0 h 47625"/>
                  <a:gd name="connsiteX4" fmla="*/ 47625 w 47625"/>
                  <a:gd name="connsiteY4" fmla="*/ 23812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2"/>
                    </a:moveTo>
                    <a:cubicBezTo>
                      <a:pt x="47625" y="36964"/>
                      <a:pt x="36964" y="47625"/>
                      <a:pt x="23812" y="47625"/>
                    </a:cubicBezTo>
                    <a:cubicBezTo>
                      <a:pt x="10661" y="47625"/>
                      <a:pt x="0" y="36964"/>
                      <a:pt x="0" y="23812"/>
                    </a:cubicBezTo>
                    <a:cubicBezTo>
                      <a:pt x="0" y="10661"/>
                      <a:pt x="10661" y="0"/>
                      <a:pt x="23812" y="0"/>
                    </a:cubicBezTo>
                    <a:cubicBezTo>
                      <a:pt x="36964" y="0"/>
                      <a:pt x="47625" y="10661"/>
                      <a:pt x="47625" y="2381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" name="Graphic 2">
              <a:extLst>
                <a:ext uri="{FF2B5EF4-FFF2-40B4-BE49-F238E27FC236}">
                  <a16:creationId xmlns:a16="http://schemas.microsoft.com/office/drawing/2014/main" id="{A561D34C-4AF7-4135-49BD-99A1D6F98F44}"/>
                </a:ext>
              </a:extLst>
            </p:cNvPr>
            <p:cNvGrpSpPr/>
            <p:nvPr/>
          </p:nvGrpSpPr>
          <p:grpSpPr>
            <a:xfrm>
              <a:off x="8960167" y="4285297"/>
              <a:ext cx="48577" cy="490537"/>
              <a:chOff x="8960167" y="4285297"/>
              <a:chExt cx="48577" cy="490537"/>
            </a:xfrm>
            <a:grpFill/>
          </p:grpSpPr>
          <p:sp>
            <p:nvSpPr>
              <p:cNvPr id="8" name="SliModel Group shp144">
                <a:extLst>
                  <a:ext uri="{FF2B5EF4-FFF2-40B4-BE49-F238E27FC236}">
                    <a16:creationId xmlns:a16="http://schemas.microsoft.com/office/drawing/2014/main" id="{11B60C61-0075-4C13-9CB1-F1CA22AA21AB}"/>
                  </a:ext>
                </a:extLst>
              </p:cNvPr>
              <p:cNvSpPr/>
              <p:nvPr/>
            </p:nvSpPr>
            <p:spPr>
              <a:xfrm>
                <a:off x="8960167" y="4285297"/>
                <a:ext cx="47625" cy="47625"/>
              </a:xfrm>
              <a:custGeom>
                <a:avLst/>
                <a:gdLst>
                  <a:gd name="connsiteX0" fmla="*/ 47625 w 47625"/>
                  <a:gd name="connsiteY0" fmla="*/ 23813 h 47625"/>
                  <a:gd name="connsiteX1" fmla="*/ 23813 w 47625"/>
                  <a:gd name="connsiteY1" fmla="*/ 47625 h 47625"/>
                  <a:gd name="connsiteX2" fmla="*/ 0 w 47625"/>
                  <a:gd name="connsiteY2" fmla="*/ 23813 h 47625"/>
                  <a:gd name="connsiteX3" fmla="*/ 23813 w 47625"/>
                  <a:gd name="connsiteY3" fmla="*/ 0 h 47625"/>
                  <a:gd name="connsiteX4" fmla="*/ 47625 w 47625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3"/>
                    </a:moveTo>
                    <a:cubicBezTo>
                      <a:pt x="47625" y="37147"/>
                      <a:pt x="37147" y="47625"/>
                      <a:pt x="23813" y="47625"/>
                    </a:cubicBezTo>
                    <a:cubicBezTo>
                      <a:pt x="10477" y="47625"/>
                      <a:pt x="0" y="37147"/>
                      <a:pt x="0" y="23813"/>
                    </a:cubicBezTo>
                    <a:cubicBezTo>
                      <a:pt x="0" y="10478"/>
                      <a:pt x="10477" y="0"/>
                      <a:pt x="23813" y="0"/>
                    </a:cubicBezTo>
                    <a:cubicBezTo>
                      <a:pt x="37147" y="0"/>
                      <a:pt x="47625" y="10478"/>
                      <a:pt x="47625" y="23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SliModel Group shp145">
                <a:extLst>
                  <a:ext uri="{FF2B5EF4-FFF2-40B4-BE49-F238E27FC236}">
                    <a16:creationId xmlns:a16="http://schemas.microsoft.com/office/drawing/2014/main" id="{1B283A4B-F929-C2B9-B7DB-92160D39ED21}"/>
                  </a:ext>
                </a:extLst>
              </p:cNvPr>
              <p:cNvSpPr/>
              <p:nvPr/>
            </p:nvSpPr>
            <p:spPr>
              <a:xfrm>
                <a:off x="8960167" y="4432934"/>
                <a:ext cx="47625" cy="47625"/>
              </a:xfrm>
              <a:custGeom>
                <a:avLst/>
                <a:gdLst>
                  <a:gd name="connsiteX0" fmla="*/ 47625 w 47625"/>
                  <a:gd name="connsiteY0" fmla="*/ 23813 h 47625"/>
                  <a:gd name="connsiteX1" fmla="*/ 23813 w 47625"/>
                  <a:gd name="connsiteY1" fmla="*/ 47625 h 47625"/>
                  <a:gd name="connsiteX2" fmla="*/ 0 w 47625"/>
                  <a:gd name="connsiteY2" fmla="*/ 23813 h 47625"/>
                  <a:gd name="connsiteX3" fmla="*/ 23813 w 47625"/>
                  <a:gd name="connsiteY3" fmla="*/ 0 h 47625"/>
                  <a:gd name="connsiteX4" fmla="*/ 47625 w 47625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3"/>
                    </a:moveTo>
                    <a:cubicBezTo>
                      <a:pt x="47625" y="37147"/>
                      <a:pt x="37147" y="47625"/>
                      <a:pt x="23813" y="47625"/>
                    </a:cubicBezTo>
                    <a:cubicBezTo>
                      <a:pt x="10477" y="47625"/>
                      <a:pt x="0" y="37147"/>
                      <a:pt x="0" y="23813"/>
                    </a:cubicBezTo>
                    <a:cubicBezTo>
                      <a:pt x="0" y="10478"/>
                      <a:pt x="10477" y="0"/>
                      <a:pt x="23813" y="0"/>
                    </a:cubicBezTo>
                    <a:cubicBezTo>
                      <a:pt x="37147" y="0"/>
                      <a:pt x="47625" y="10478"/>
                      <a:pt x="47625" y="23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SliModel Group shp146">
                <a:extLst>
                  <a:ext uri="{FF2B5EF4-FFF2-40B4-BE49-F238E27FC236}">
                    <a16:creationId xmlns:a16="http://schemas.microsoft.com/office/drawing/2014/main" id="{D20998F3-90B6-072F-481F-AE9E93D8C370}"/>
                  </a:ext>
                </a:extLst>
              </p:cNvPr>
              <p:cNvSpPr/>
              <p:nvPr/>
            </p:nvSpPr>
            <p:spPr>
              <a:xfrm>
                <a:off x="8960167" y="4580572"/>
                <a:ext cx="47625" cy="47625"/>
              </a:xfrm>
              <a:custGeom>
                <a:avLst/>
                <a:gdLst>
                  <a:gd name="connsiteX0" fmla="*/ 47625 w 47625"/>
                  <a:gd name="connsiteY0" fmla="*/ 23813 h 47625"/>
                  <a:gd name="connsiteX1" fmla="*/ 23813 w 47625"/>
                  <a:gd name="connsiteY1" fmla="*/ 47625 h 47625"/>
                  <a:gd name="connsiteX2" fmla="*/ 0 w 47625"/>
                  <a:gd name="connsiteY2" fmla="*/ 23813 h 47625"/>
                  <a:gd name="connsiteX3" fmla="*/ 23813 w 47625"/>
                  <a:gd name="connsiteY3" fmla="*/ 0 h 47625"/>
                  <a:gd name="connsiteX4" fmla="*/ 47625 w 47625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3"/>
                    </a:moveTo>
                    <a:cubicBezTo>
                      <a:pt x="47625" y="37147"/>
                      <a:pt x="37147" y="47625"/>
                      <a:pt x="23813" y="47625"/>
                    </a:cubicBezTo>
                    <a:cubicBezTo>
                      <a:pt x="10477" y="47625"/>
                      <a:pt x="0" y="37147"/>
                      <a:pt x="0" y="23813"/>
                    </a:cubicBezTo>
                    <a:cubicBezTo>
                      <a:pt x="0" y="10478"/>
                      <a:pt x="10477" y="0"/>
                      <a:pt x="23813" y="0"/>
                    </a:cubicBezTo>
                    <a:cubicBezTo>
                      <a:pt x="37147" y="0"/>
                      <a:pt x="47625" y="10478"/>
                      <a:pt x="47625" y="23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SliModel Group shp147">
                <a:extLst>
                  <a:ext uri="{FF2B5EF4-FFF2-40B4-BE49-F238E27FC236}">
                    <a16:creationId xmlns:a16="http://schemas.microsoft.com/office/drawing/2014/main" id="{16E039B1-26A7-3E9C-EC8F-60F7C4E99B5A}"/>
                  </a:ext>
                </a:extLst>
              </p:cNvPr>
              <p:cNvSpPr/>
              <p:nvPr/>
            </p:nvSpPr>
            <p:spPr>
              <a:xfrm>
                <a:off x="8961120" y="4728210"/>
                <a:ext cx="47625" cy="47625"/>
              </a:xfrm>
              <a:custGeom>
                <a:avLst/>
                <a:gdLst>
                  <a:gd name="connsiteX0" fmla="*/ 47625 w 47625"/>
                  <a:gd name="connsiteY0" fmla="*/ 23812 h 47625"/>
                  <a:gd name="connsiteX1" fmla="*/ 23812 w 47625"/>
                  <a:gd name="connsiteY1" fmla="*/ 47625 h 47625"/>
                  <a:gd name="connsiteX2" fmla="*/ 0 w 47625"/>
                  <a:gd name="connsiteY2" fmla="*/ 23812 h 47625"/>
                  <a:gd name="connsiteX3" fmla="*/ 23812 w 47625"/>
                  <a:gd name="connsiteY3" fmla="*/ 0 h 47625"/>
                  <a:gd name="connsiteX4" fmla="*/ 47625 w 47625"/>
                  <a:gd name="connsiteY4" fmla="*/ 23812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2"/>
                    </a:moveTo>
                    <a:cubicBezTo>
                      <a:pt x="47625" y="36964"/>
                      <a:pt x="36964" y="47625"/>
                      <a:pt x="23812" y="47625"/>
                    </a:cubicBezTo>
                    <a:cubicBezTo>
                      <a:pt x="10661" y="47625"/>
                      <a:pt x="0" y="36964"/>
                      <a:pt x="0" y="23812"/>
                    </a:cubicBezTo>
                    <a:cubicBezTo>
                      <a:pt x="0" y="10661"/>
                      <a:pt x="10661" y="0"/>
                      <a:pt x="23812" y="0"/>
                    </a:cubicBezTo>
                    <a:cubicBezTo>
                      <a:pt x="36964" y="0"/>
                      <a:pt x="47625" y="10661"/>
                      <a:pt x="47625" y="2381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30710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Model shp138">
            <a:extLst>
              <a:ext uri="{FF2B5EF4-FFF2-40B4-BE49-F238E27FC236}">
                <a16:creationId xmlns:a16="http://schemas.microsoft.com/office/drawing/2014/main" id="{365388C3-E4FD-8064-5495-AB13545AF097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54927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003061"/>
                </a:solidFill>
                <a:latin typeface="Arial Black" panose="020B0A04020102020204" pitchFamily="34" charset="0"/>
              </a:rPr>
              <a:t>Our Clients :</a:t>
            </a:r>
            <a:endParaRPr lang="es-UY" sz="3200" dirty="0">
              <a:solidFill>
                <a:srgbClr val="00306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3" name="SlideModel shp139">
            <a:extLst>
              <a:ext uri="{FF2B5EF4-FFF2-40B4-BE49-F238E27FC236}">
                <a16:creationId xmlns:a16="http://schemas.microsoft.com/office/drawing/2014/main" id="{63DF4830-D3CC-2F94-6F29-BB051AF7EC88}"/>
              </a:ext>
            </a:extLst>
          </p:cNvPr>
          <p:cNvGrpSpPr/>
          <p:nvPr/>
        </p:nvGrpSpPr>
        <p:grpSpPr>
          <a:xfrm>
            <a:off x="238987" y="198553"/>
            <a:ext cx="282693" cy="742795"/>
            <a:chOff x="8960167" y="4285297"/>
            <a:chExt cx="186689" cy="490537"/>
          </a:xfrm>
          <a:solidFill>
            <a:schemeClr val="tx1"/>
          </a:solidFill>
        </p:grpSpPr>
        <p:grpSp>
          <p:nvGrpSpPr>
            <p:cNvPr id="4" name="Graphic 2">
              <a:extLst>
                <a:ext uri="{FF2B5EF4-FFF2-40B4-BE49-F238E27FC236}">
                  <a16:creationId xmlns:a16="http://schemas.microsoft.com/office/drawing/2014/main" id="{6DA68F52-4F14-6243-9616-E903D54FCC72}"/>
                </a:ext>
              </a:extLst>
            </p:cNvPr>
            <p:cNvGrpSpPr/>
            <p:nvPr/>
          </p:nvGrpSpPr>
          <p:grpSpPr>
            <a:xfrm>
              <a:off x="9098280" y="4285297"/>
              <a:ext cx="48577" cy="490537"/>
              <a:chOff x="9098280" y="4285297"/>
              <a:chExt cx="48577" cy="490537"/>
            </a:xfrm>
            <a:grpFill/>
          </p:grpSpPr>
          <p:sp>
            <p:nvSpPr>
              <p:cNvPr id="10" name="SliModel Group shp140">
                <a:extLst>
                  <a:ext uri="{FF2B5EF4-FFF2-40B4-BE49-F238E27FC236}">
                    <a16:creationId xmlns:a16="http://schemas.microsoft.com/office/drawing/2014/main" id="{EE96E5DA-16B9-B2EF-F4CB-4A72B3832D3A}"/>
                  </a:ext>
                </a:extLst>
              </p:cNvPr>
              <p:cNvSpPr/>
              <p:nvPr/>
            </p:nvSpPr>
            <p:spPr>
              <a:xfrm>
                <a:off x="9098280" y="4285297"/>
                <a:ext cx="47625" cy="47625"/>
              </a:xfrm>
              <a:custGeom>
                <a:avLst/>
                <a:gdLst>
                  <a:gd name="connsiteX0" fmla="*/ 47625 w 47625"/>
                  <a:gd name="connsiteY0" fmla="*/ 23813 h 47625"/>
                  <a:gd name="connsiteX1" fmla="*/ 23813 w 47625"/>
                  <a:gd name="connsiteY1" fmla="*/ 47625 h 47625"/>
                  <a:gd name="connsiteX2" fmla="*/ 0 w 47625"/>
                  <a:gd name="connsiteY2" fmla="*/ 23813 h 47625"/>
                  <a:gd name="connsiteX3" fmla="*/ 23813 w 47625"/>
                  <a:gd name="connsiteY3" fmla="*/ 0 h 47625"/>
                  <a:gd name="connsiteX4" fmla="*/ 47625 w 47625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3"/>
                    </a:moveTo>
                    <a:cubicBezTo>
                      <a:pt x="47625" y="37147"/>
                      <a:pt x="37147" y="47625"/>
                      <a:pt x="23813" y="47625"/>
                    </a:cubicBezTo>
                    <a:cubicBezTo>
                      <a:pt x="10477" y="47625"/>
                      <a:pt x="0" y="37147"/>
                      <a:pt x="0" y="23813"/>
                    </a:cubicBezTo>
                    <a:cubicBezTo>
                      <a:pt x="0" y="10478"/>
                      <a:pt x="10477" y="0"/>
                      <a:pt x="23813" y="0"/>
                    </a:cubicBezTo>
                    <a:cubicBezTo>
                      <a:pt x="37147" y="0"/>
                      <a:pt x="47625" y="10478"/>
                      <a:pt x="47625" y="23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SliModel Group shp141">
                <a:extLst>
                  <a:ext uri="{FF2B5EF4-FFF2-40B4-BE49-F238E27FC236}">
                    <a16:creationId xmlns:a16="http://schemas.microsoft.com/office/drawing/2014/main" id="{74BEF8FD-47C5-88D8-9675-96A3D666F379}"/>
                  </a:ext>
                </a:extLst>
              </p:cNvPr>
              <p:cNvSpPr/>
              <p:nvPr/>
            </p:nvSpPr>
            <p:spPr>
              <a:xfrm>
                <a:off x="9098280" y="4432934"/>
                <a:ext cx="47625" cy="47625"/>
              </a:xfrm>
              <a:custGeom>
                <a:avLst/>
                <a:gdLst>
                  <a:gd name="connsiteX0" fmla="*/ 47625 w 47625"/>
                  <a:gd name="connsiteY0" fmla="*/ 23813 h 47625"/>
                  <a:gd name="connsiteX1" fmla="*/ 23813 w 47625"/>
                  <a:gd name="connsiteY1" fmla="*/ 47625 h 47625"/>
                  <a:gd name="connsiteX2" fmla="*/ 0 w 47625"/>
                  <a:gd name="connsiteY2" fmla="*/ 23813 h 47625"/>
                  <a:gd name="connsiteX3" fmla="*/ 23813 w 47625"/>
                  <a:gd name="connsiteY3" fmla="*/ 0 h 47625"/>
                  <a:gd name="connsiteX4" fmla="*/ 47625 w 47625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3"/>
                    </a:moveTo>
                    <a:cubicBezTo>
                      <a:pt x="47625" y="37147"/>
                      <a:pt x="37147" y="47625"/>
                      <a:pt x="23813" y="47625"/>
                    </a:cubicBezTo>
                    <a:cubicBezTo>
                      <a:pt x="10477" y="47625"/>
                      <a:pt x="0" y="37147"/>
                      <a:pt x="0" y="23813"/>
                    </a:cubicBezTo>
                    <a:cubicBezTo>
                      <a:pt x="0" y="10478"/>
                      <a:pt x="10477" y="0"/>
                      <a:pt x="23813" y="0"/>
                    </a:cubicBezTo>
                    <a:cubicBezTo>
                      <a:pt x="37147" y="0"/>
                      <a:pt x="47625" y="10478"/>
                      <a:pt x="47625" y="23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SliModel Group shp142">
                <a:extLst>
                  <a:ext uri="{FF2B5EF4-FFF2-40B4-BE49-F238E27FC236}">
                    <a16:creationId xmlns:a16="http://schemas.microsoft.com/office/drawing/2014/main" id="{B756EA2A-5C42-F2FE-85B1-745F7E422AB3}"/>
                  </a:ext>
                </a:extLst>
              </p:cNvPr>
              <p:cNvSpPr/>
              <p:nvPr/>
            </p:nvSpPr>
            <p:spPr>
              <a:xfrm>
                <a:off x="9098280" y="4580572"/>
                <a:ext cx="47625" cy="47625"/>
              </a:xfrm>
              <a:custGeom>
                <a:avLst/>
                <a:gdLst>
                  <a:gd name="connsiteX0" fmla="*/ 47625 w 47625"/>
                  <a:gd name="connsiteY0" fmla="*/ 23813 h 47625"/>
                  <a:gd name="connsiteX1" fmla="*/ 23813 w 47625"/>
                  <a:gd name="connsiteY1" fmla="*/ 47625 h 47625"/>
                  <a:gd name="connsiteX2" fmla="*/ 0 w 47625"/>
                  <a:gd name="connsiteY2" fmla="*/ 23813 h 47625"/>
                  <a:gd name="connsiteX3" fmla="*/ 23813 w 47625"/>
                  <a:gd name="connsiteY3" fmla="*/ 0 h 47625"/>
                  <a:gd name="connsiteX4" fmla="*/ 47625 w 47625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3"/>
                    </a:moveTo>
                    <a:cubicBezTo>
                      <a:pt x="47625" y="37147"/>
                      <a:pt x="37147" y="47625"/>
                      <a:pt x="23813" y="47625"/>
                    </a:cubicBezTo>
                    <a:cubicBezTo>
                      <a:pt x="10477" y="47625"/>
                      <a:pt x="0" y="37147"/>
                      <a:pt x="0" y="23813"/>
                    </a:cubicBezTo>
                    <a:cubicBezTo>
                      <a:pt x="0" y="10478"/>
                      <a:pt x="10477" y="0"/>
                      <a:pt x="23813" y="0"/>
                    </a:cubicBezTo>
                    <a:cubicBezTo>
                      <a:pt x="37147" y="0"/>
                      <a:pt x="47625" y="10478"/>
                      <a:pt x="47625" y="23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SliModel Group shp143">
                <a:extLst>
                  <a:ext uri="{FF2B5EF4-FFF2-40B4-BE49-F238E27FC236}">
                    <a16:creationId xmlns:a16="http://schemas.microsoft.com/office/drawing/2014/main" id="{E3AEC7CE-A6D0-3905-49F9-35074663009B}"/>
                  </a:ext>
                </a:extLst>
              </p:cNvPr>
              <p:cNvSpPr/>
              <p:nvPr/>
            </p:nvSpPr>
            <p:spPr>
              <a:xfrm>
                <a:off x="9099232" y="4728210"/>
                <a:ext cx="47625" cy="47625"/>
              </a:xfrm>
              <a:custGeom>
                <a:avLst/>
                <a:gdLst>
                  <a:gd name="connsiteX0" fmla="*/ 47625 w 47625"/>
                  <a:gd name="connsiteY0" fmla="*/ 23812 h 47625"/>
                  <a:gd name="connsiteX1" fmla="*/ 23812 w 47625"/>
                  <a:gd name="connsiteY1" fmla="*/ 47625 h 47625"/>
                  <a:gd name="connsiteX2" fmla="*/ 0 w 47625"/>
                  <a:gd name="connsiteY2" fmla="*/ 23812 h 47625"/>
                  <a:gd name="connsiteX3" fmla="*/ 23812 w 47625"/>
                  <a:gd name="connsiteY3" fmla="*/ 0 h 47625"/>
                  <a:gd name="connsiteX4" fmla="*/ 47625 w 47625"/>
                  <a:gd name="connsiteY4" fmla="*/ 23812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2"/>
                    </a:moveTo>
                    <a:cubicBezTo>
                      <a:pt x="47625" y="36964"/>
                      <a:pt x="36964" y="47625"/>
                      <a:pt x="23812" y="47625"/>
                    </a:cubicBezTo>
                    <a:cubicBezTo>
                      <a:pt x="10661" y="47625"/>
                      <a:pt x="0" y="36964"/>
                      <a:pt x="0" y="23812"/>
                    </a:cubicBezTo>
                    <a:cubicBezTo>
                      <a:pt x="0" y="10661"/>
                      <a:pt x="10661" y="0"/>
                      <a:pt x="23812" y="0"/>
                    </a:cubicBezTo>
                    <a:cubicBezTo>
                      <a:pt x="36964" y="0"/>
                      <a:pt x="47625" y="10661"/>
                      <a:pt x="47625" y="2381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" name="Graphic 2">
              <a:extLst>
                <a:ext uri="{FF2B5EF4-FFF2-40B4-BE49-F238E27FC236}">
                  <a16:creationId xmlns:a16="http://schemas.microsoft.com/office/drawing/2014/main" id="{583227FB-931C-679A-9BC1-23EAD67D7B4B}"/>
                </a:ext>
              </a:extLst>
            </p:cNvPr>
            <p:cNvGrpSpPr/>
            <p:nvPr/>
          </p:nvGrpSpPr>
          <p:grpSpPr>
            <a:xfrm>
              <a:off x="8960167" y="4285297"/>
              <a:ext cx="48577" cy="490537"/>
              <a:chOff x="8960167" y="4285297"/>
              <a:chExt cx="48577" cy="490537"/>
            </a:xfrm>
            <a:grpFill/>
          </p:grpSpPr>
          <p:sp>
            <p:nvSpPr>
              <p:cNvPr id="6" name="SliModel Group shp144">
                <a:extLst>
                  <a:ext uri="{FF2B5EF4-FFF2-40B4-BE49-F238E27FC236}">
                    <a16:creationId xmlns:a16="http://schemas.microsoft.com/office/drawing/2014/main" id="{D55FB178-3D7D-2CB3-895C-7F2485E5AF35}"/>
                  </a:ext>
                </a:extLst>
              </p:cNvPr>
              <p:cNvSpPr/>
              <p:nvPr/>
            </p:nvSpPr>
            <p:spPr>
              <a:xfrm>
                <a:off x="8960167" y="4285297"/>
                <a:ext cx="47625" cy="47625"/>
              </a:xfrm>
              <a:custGeom>
                <a:avLst/>
                <a:gdLst>
                  <a:gd name="connsiteX0" fmla="*/ 47625 w 47625"/>
                  <a:gd name="connsiteY0" fmla="*/ 23813 h 47625"/>
                  <a:gd name="connsiteX1" fmla="*/ 23813 w 47625"/>
                  <a:gd name="connsiteY1" fmla="*/ 47625 h 47625"/>
                  <a:gd name="connsiteX2" fmla="*/ 0 w 47625"/>
                  <a:gd name="connsiteY2" fmla="*/ 23813 h 47625"/>
                  <a:gd name="connsiteX3" fmla="*/ 23813 w 47625"/>
                  <a:gd name="connsiteY3" fmla="*/ 0 h 47625"/>
                  <a:gd name="connsiteX4" fmla="*/ 47625 w 47625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3"/>
                    </a:moveTo>
                    <a:cubicBezTo>
                      <a:pt x="47625" y="37147"/>
                      <a:pt x="37147" y="47625"/>
                      <a:pt x="23813" y="47625"/>
                    </a:cubicBezTo>
                    <a:cubicBezTo>
                      <a:pt x="10477" y="47625"/>
                      <a:pt x="0" y="37147"/>
                      <a:pt x="0" y="23813"/>
                    </a:cubicBezTo>
                    <a:cubicBezTo>
                      <a:pt x="0" y="10478"/>
                      <a:pt x="10477" y="0"/>
                      <a:pt x="23813" y="0"/>
                    </a:cubicBezTo>
                    <a:cubicBezTo>
                      <a:pt x="37147" y="0"/>
                      <a:pt x="47625" y="10478"/>
                      <a:pt x="47625" y="23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SliModel Group shp145">
                <a:extLst>
                  <a:ext uri="{FF2B5EF4-FFF2-40B4-BE49-F238E27FC236}">
                    <a16:creationId xmlns:a16="http://schemas.microsoft.com/office/drawing/2014/main" id="{38803BC3-9807-AC96-C4D9-71BB55660800}"/>
                  </a:ext>
                </a:extLst>
              </p:cNvPr>
              <p:cNvSpPr/>
              <p:nvPr/>
            </p:nvSpPr>
            <p:spPr>
              <a:xfrm>
                <a:off x="8960167" y="4432934"/>
                <a:ext cx="47625" cy="47625"/>
              </a:xfrm>
              <a:custGeom>
                <a:avLst/>
                <a:gdLst>
                  <a:gd name="connsiteX0" fmla="*/ 47625 w 47625"/>
                  <a:gd name="connsiteY0" fmla="*/ 23813 h 47625"/>
                  <a:gd name="connsiteX1" fmla="*/ 23813 w 47625"/>
                  <a:gd name="connsiteY1" fmla="*/ 47625 h 47625"/>
                  <a:gd name="connsiteX2" fmla="*/ 0 w 47625"/>
                  <a:gd name="connsiteY2" fmla="*/ 23813 h 47625"/>
                  <a:gd name="connsiteX3" fmla="*/ 23813 w 47625"/>
                  <a:gd name="connsiteY3" fmla="*/ 0 h 47625"/>
                  <a:gd name="connsiteX4" fmla="*/ 47625 w 47625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3"/>
                    </a:moveTo>
                    <a:cubicBezTo>
                      <a:pt x="47625" y="37147"/>
                      <a:pt x="37147" y="47625"/>
                      <a:pt x="23813" y="47625"/>
                    </a:cubicBezTo>
                    <a:cubicBezTo>
                      <a:pt x="10477" y="47625"/>
                      <a:pt x="0" y="37147"/>
                      <a:pt x="0" y="23813"/>
                    </a:cubicBezTo>
                    <a:cubicBezTo>
                      <a:pt x="0" y="10478"/>
                      <a:pt x="10477" y="0"/>
                      <a:pt x="23813" y="0"/>
                    </a:cubicBezTo>
                    <a:cubicBezTo>
                      <a:pt x="37147" y="0"/>
                      <a:pt x="47625" y="10478"/>
                      <a:pt x="47625" y="23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SliModel Group shp146">
                <a:extLst>
                  <a:ext uri="{FF2B5EF4-FFF2-40B4-BE49-F238E27FC236}">
                    <a16:creationId xmlns:a16="http://schemas.microsoft.com/office/drawing/2014/main" id="{AE01F907-50A6-86E7-A943-8376218547B6}"/>
                  </a:ext>
                </a:extLst>
              </p:cNvPr>
              <p:cNvSpPr/>
              <p:nvPr/>
            </p:nvSpPr>
            <p:spPr>
              <a:xfrm>
                <a:off x="8960167" y="4580572"/>
                <a:ext cx="47625" cy="47625"/>
              </a:xfrm>
              <a:custGeom>
                <a:avLst/>
                <a:gdLst>
                  <a:gd name="connsiteX0" fmla="*/ 47625 w 47625"/>
                  <a:gd name="connsiteY0" fmla="*/ 23813 h 47625"/>
                  <a:gd name="connsiteX1" fmla="*/ 23813 w 47625"/>
                  <a:gd name="connsiteY1" fmla="*/ 47625 h 47625"/>
                  <a:gd name="connsiteX2" fmla="*/ 0 w 47625"/>
                  <a:gd name="connsiteY2" fmla="*/ 23813 h 47625"/>
                  <a:gd name="connsiteX3" fmla="*/ 23813 w 47625"/>
                  <a:gd name="connsiteY3" fmla="*/ 0 h 47625"/>
                  <a:gd name="connsiteX4" fmla="*/ 47625 w 47625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3"/>
                    </a:moveTo>
                    <a:cubicBezTo>
                      <a:pt x="47625" y="37147"/>
                      <a:pt x="37147" y="47625"/>
                      <a:pt x="23813" y="47625"/>
                    </a:cubicBezTo>
                    <a:cubicBezTo>
                      <a:pt x="10477" y="47625"/>
                      <a:pt x="0" y="37147"/>
                      <a:pt x="0" y="23813"/>
                    </a:cubicBezTo>
                    <a:cubicBezTo>
                      <a:pt x="0" y="10478"/>
                      <a:pt x="10477" y="0"/>
                      <a:pt x="23813" y="0"/>
                    </a:cubicBezTo>
                    <a:cubicBezTo>
                      <a:pt x="37147" y="0"/>
                      <a:pt x="47625" y="10478"/>
                      <a:pt x="47625" y="23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SliModel Group shp147">
                <a:extLst>
                  <a:ext uri="{FF2B5EF4-FFF2-40B4-BE49-F238E27FC236}">
                    <a16:creationId xmlns:a16="http://schemas.microsoft.com/office/drawing/2014/main" id="{2839D71A-F8B9-536C-8EFB-E2AE83253DB4}"/>
                  </a:ext>
                </a:extLst>
              </p:cNvPr>
              <p:cNvSpPr/>
              <p:nvPr/>
            </p:nvSpPr>
            <p:spPr>
              <a:xfrm>
                <a:off x="8961120" y="4728210"/>
                <a:ext cx="47625" cy="47625"/>
              </a:xfrm>
              <a:custGeom>
                <a:avLst/>
                <a:gdLst>
                  <a:gd name="connsiteX0" fmla="*/ 47625 w 47625"/>
                  <a:gd name="connsiteY0" fmla="*/ 23812 h 47625"/>
                  <a:gd name="connsiteX1" fmla="*/ 23812 w 47625"/>
                  <a:gd name="connsiteY1" fmla="*/ 47625 h 47625"/>
                  <a:gd name="connsiteX2" fmla="*/ 0 w 47625"/>
                  <a:gd name="connsiteY2" fmla="*/ 23812 h 47625"/>
                  <a:gd name="connsiteX3" fmla="*/ 23812 w 47625"/>
                  <a:gd name="connsiteY3" fmla="*/ 0 h 47625"/>
                  <a:gd name="connsiteX4" fmla="*/ 47625 w 47625"/>
                  <a:gd name="connsiteY4" fmla="*/ 23812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2"/>
                    </a:moveTo>
                    <a:cubicBezTo>
                      <a:pt x="47625" y="36964"/>
                      <a:pt x="36964" y="47625"/>
                      <a:pt x="23812" y="47625"/>
                    </a:cubicBezTo>
                    <a:cubicBezTo>
                      <a:pt x="10661" y="47625"/>
                      <a:pt x="0" y="36964"/>
                      <a:pt x="0" y="23812"/>
                    </a:cubicBezTo>
                    <a:cubicBezTo>
                      <a:pt x="0" y="10661"/>
                      <a:pt x="10661" y="0"/>
                      <a:pt x="23812" y="0"/>
                    </a:cubicBezTo>
                    <a:cubicBezTo>
                      <a:pt x="36964" y="0"/>
                      <a:pt x="47625" y="10661"/>
                      <a:pt x="47625" y="2381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9" name="Footer Placeholder 12">
            <a:extLst>
              <a:ext uri="{FF2B5EF4-FFF2-40B4-BE49-F238E27FC236}">
                <a16:creationId xmlns:a16="http://schemas.microsoft.com/office/drawing/2014/main" id="{359E2A1A-4E71-7355-482A-C874D46E5E1B}"/>
              </a:ext>
            </a:extLst>
          </p:cNvPr>
          <p:cNvSpPr txBox="1">
            <a:spLocks/>
          </p:cNvSpPr>
          <p:nvPr/>
        </p:nvSpPr>
        <p:spPr>
          <a:xfrm>
            <a:off x="0" y="6566307"/>
            <a:ext cx="1219199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@2024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</a:rPr>
              <a:t>Pinus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 Software Company. All rights reserved</a:t>
            </a:r>
          </a:p>
        </p:txBody>
      </p:sp>
      <p:pic>
        <p:nvPicPr>
          <p:cNvPr id="20" name="Picture 2" descr="Logo Light ">
            <a:hlinkClick r:id="rId2"/>
            <a:extLst>
              <a:ext uri="{FF2B5EF4-FFF2-40B4-BE49-F238E27FC236}">
                <a16:creationId xmlns:a16="http://schemas.microsoft.com/office/drawing/2014/main" id="{989C6D9B-C9BE-4EBB-83A9-D1F813070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6594" y="116865"/>
            <a:ext cx="2595406" cy="682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437795F-2768-469E-820E-1E79FD2E2C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975" y="2488360"/>
            <a:ext cx="2438984" cy="107764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2747B81-5EED-4BB7-9304-A0A1897C67D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34" y="1083084"/>
            <a:ext cx="2762250" cy="113168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562" y="5784716"/>
            <a:ext cx="2692785" cy="824322"/>
          </a:xfrm>
          <a:prstGeom prst="rect">
            <a:avLst/>
          </a:prstGeom>
        </p:spPr>
      </p:pic>
      <p:sp>
        <p:nvSpPr>
          <p:cNvPr id="24" name="AutoShape 2" descr="Zalaris"/>
          <p:cNvSpPr>
            <a:spLocks noChangeAspect="1" noChangeArrowheads="1"/>
          </p:cNvSpPr>
          <p:nvPr/>
        </p:nvSpPr>
        <p:spPr bwMode="auto">
          <a:xfrm>
            <a:off x="155575" y="-15240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" name="Picture 24" descr="Description: logo file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210" y="4395568"/>
            <a:ext cx="2604360" cy="770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" descr="C:\Users\Pinus Software\Downloads\20cube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1395" y="4360531"/>
            <a:ext cx="2538453" cy="840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66" y="3945445"/>
            <a:ext cx="2699331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 descr="C:\Users\Pinus Software\Desktop\MTPL_logo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596" y="5568539"/>
            <a:ext cx="1866900" cy="116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Pinus Software\Desktop\isource india logo - Google Search_files\i-source-i-t-enabled-services-pvt-ltd-kandanchavadi-chennai-bpo-3cm22qe-250.gif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66" y="5351638"/>
            <a:ext cx="1697572" cy="866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AFC606A-202F-4DE2-B2C8-4B69877D520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929" y="2286353"/>
            <a:ext cx="2606904" cy="174303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5A2DA43-2E1C-4A58-87FA-C39E1FBE825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563" y="970644"/>
            <a:ext cx="2152405" cy="139094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687E8CF-984B-46BB-86F7-9A95A9E25503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968" y="1262913"/>
            <a:ext cx="1698993" cy="113266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6C5AF3B-3B6D-448E-9D3A-5109711C013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015" y="994228"/>
            <a:ext cx="2191818" cy="1138584"/>
          </a:xfrm>
          <a:prstGeom prst="rect">
            <a:avLst/>
          </a:prstGeom>
        </p:spPr>
      </p:pic>
      <p:pic>
        <p:nvPicPr>
          <p:cNvPr id="34" name="Picture 2" descr="C:\Users\Pinus Software\Downloads\City-Union-Bank-Logo.png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811" y="2650825"/>
            <a:ext cx="3683780" cy="1378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3769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Model shp138">
            <a:extLst>
              <a:ext uri="{FF2B5EF4-FFF2-40B4-BE49-F238E27FC236}">
                <a16:creationId xmlns:a16="http://schemas.microsoft.com/office/drawing/2014/main" id="{365388C3-E4FD-8064-5495-AB13545AF097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54927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003061"/>
                </a:solidFill>
                <a:latin typeface="Arial Black" panose="020B0A04020102020204" pitchFamily="34" charset="0"/>
              </a:rPr>
              <a:t>Our Partner :</a:t>
            </a:r>
            <a:endParaRPr lang="es-UY" sz="3200" dirty="0">
              <a:solidFill>
                <a:srgbClr val="00306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7" name="SlideModel shp139">
            <a:extLst>
              <a:ext uri="{FF2B5EF4-FFF2-40B4-BE49-F238E27FC236}">
                <a16:creationId xmlns:a16="http://schemas.microsoft.com/office/drawing/2014/main" id="{63DF4830-D3CC-2F94-6F29-BB051AF7EC88}"/>
              </a:ext>
            </a:extLst>
          </p:cNvPr>
          <p:cNvGrpSpPr/>
          <p:nvPr/>
        </p:nvGrpSpPr>
        <p:grpSpPr>
          <a:xfrm>
            <a:off x="238987" y="198553"/>
            <a:ext cx="282693" cy="742795"/>
            <a:chOff x="8960167" y="4285297"/>
            <a:chExt cx="186689" cy="490537"/>
          </a:xfrm>
          <a:solidFill>
            <a:schemeClr val="tx1"/>
          </a:solidFill>
        </p:grpSpPr>
        <p:grpSp>
          <p:nvGrpSpPr>
            <p:cNvPr id="18" name="Graphic 2">
              <a:extLst>
                <a:ext uri="{FF2B5EF4-FFF2-40B4-BE49-F238E27FC236}">
                  <a16:creationId xmlns:a16="http://schemas.microsoft.com/office/drawing/2014/main" id="{6DA68F52-4F14-6243-9616-E903D54FCC72}"/>
                </a:ext>
              </a:extLst>
            </p:cNvPr>
            <p:cNvGrpSpPr/>
            <p:nvPr/>
          </p:nvGrpSpPr>
          <p:grpSpPr>
            <a:xfrm>
              <a:off x="9098280" y="4285297"/>
              <a:ext cx="48577" cy="490537"/>
              <a:chOff x="9098280" y="4285297"/>
              <a:chExt cx="48577" cy="490537"/>
            </a:xfrm>
            <a:grpFill/>
          </p:grpSpPr>
          <p:sp>
            <p:nvSpPr>
              <p:cNvPr id="24" name="SliModel Group shp140">
                <a:extLst>
                  <a:ext uri="{FF2B5EF4-FFF2-40B4-BE49-F238E27FC236}">
                    <a16:creationId xmlns:a16="http://schemas.microsoft.com/office/drawing/2014/main" id="{EE96E5DA-16B9-B2EF-F4CB-4A72B3832D3A}"/>
                  </a:ext>
                </a:extLst>
              </p:cNvPr>
              <p:cNvSpPr/>
              <p:nvPr/>
            </p:nvSpPr>
            <p:spPr>
              <a:xfrm>
                <a:off x="9098280" y="4285297"/>
                <a:ext cx="47625" cy="47625"/>
              </a:xfrm>
              <a:custGeom>
                <a:avLst/>
                <a:gdLst>
                  <a:gd name="connsiteX0" fmla="*/ 47625 w 47625"/>
                  <a:gd name="connsiteY0" fmla="*/ 23813 h 47625"/>
                  <a:gd name="connsiteX1" fmla="*/ 23813 w 47625"/>
                  <a:gd name="connsiteY1" fmla="*/ 47625 h 47625"/>
                  <a:gd name="connsiteX2" fmla="*/ 0 w 47625"/>
                  <a:gd name="connsiteY2" fmla="*/ 23813 h 47625"/>
                  <a:gd name="connsiteX3" fmla="*/ 23813 w 47625"/>
                  <a:gd name="connsiteY3" fmla="*/ 0 h 47625"/>
                  <a:gd name="connsiteX4" fmla="*/ 47625 w 47625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3"/>
                    </a:moveTo>
                    <a:cubicBezTo>
                      <a:pt x="47625" y="37147"/>
                      <a:pt x="37147" y="47625"/>
                      <a:pt x="23813" y="47625"/>
                    </a:cubicBezTo>
                    <a:cubicBezTo>
                      <a:pt x="10477" y="47625"/>
                      <a:pt x="0" y="37147"/>
                      <a:pt x="0" y="23813"/>
                    </a:cubicBezTo>
                    <a:cubicBezTo>
                      <a:pt x="0" y="10478"/>
                      <a:pt x="10477" y="0"/>
                      <a:pt x="23813" y="0"/>
                    </a:cubicBezTo>
                    <a:cubicBezTo>
                      <a:pt x="37147" y="0"/>
                      <a:pt x="47625" y="10478"/>
                      <a:pt x="47625" y="23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SliModel Group shp141">
                <a:extLst>
                  <a:ext uri="{FF2B5EF4-FFF2-40B4-BE49-F238E27FC236}">
                    <a16:creationId xmlns:a16="http://schemas.microsoft.com/office/drawing/2014/main" id="{74BEF8FD-47C5-88D8-9675-96A3D666F379}"/>
                  </a:ext>
                </a:extLst>
              </p:cNvPr>
              <p:cNvSpPr/>
              <p:nvPr/>
            </p:nvSpPr>
            <p:spPr>
              <a:xfrm>
                <a:off x="9098280" y="4432934"/>
                <a:ext cx="47625" cy="47625"/>
              </a:xfrm>
              <a:custGeom>
                <a:avLst/>
                <a:gdLst>
                  <a:gd name="connsiteX0" fmla="*/ 47625 w 47625"/>
                  <a:gd name="connsiteY0" fmla="*/ 23813 h 47625"/>
                  <a:gd name="connsiteX1" fmla="*/ 23813 w 47625"/>
                  <a:gd name="connsiteY1" fmla="*/ 47625 h 47625"/>
                  <a:gd name="connsiteX2" fmla="*/ 0 w 47625"/>
                  <a:gd name="connsiteY2" fmla="*/ 23813 h 47625"/>
                  <a:gd name="connsiteX3" fmla="*/ 23813 w 47625"/>
                  <a:gd name="connsiteY3" fmla="*/ 0 h 47625"/>
                  <a:gd name="connsiteX4" fmla="*/ 47625 w 47625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3"/>
                    </a:moveTo>
                    <a:cubicBezTo>
                      <a:pt x="47625" y="37147"/>
                      <a:pt x="37147" y="47625"/>
                      <a:pt x="23813" y="47625"/>
                    </a:cubicBezTo>
                    <a:cubicBezTo>
                      <a:pt x="10477" y="47625"/>
                      <a:pt x="0" y="37147"/>
                      <a:pt x="0" y="23813"/>
                    </a:cubicBezTo>
                    <a:cubicBezTo>
                      <a:pt x="0" y="10478"/>
                      <a:pt x="10477" y="0"/>
                      <a:pt x="23813" y="0"/>
                    </a:cubicBezTo>
                    <a:cubicBezTo>
                      <a:pt x="37147" y="0"/>
                      <a:pt x="47625" y="10478"/>
                      <a:pt x="47625" y="23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SliModel Group shp142">
                <a:extLst>
                  <a:ext uri="{FF2B5EF4-FFF2-40B4-BE49-F238E27FC236}">
                    <a16:creationId xmlns:a16="http://schemas.microsoft.com/office/drawing/2014/main" id="{B756EA2A-5C42-F2FE-85B1-745F7E422AB3}"/>
                  </a:ext>
                </a:extLst>
              </p:cNvPr>
              <p:cNvSpPr/>
              <p:nvPr/>
            </p:nvSpPr>
            <p:spPr>
              <a:xfrm>
                <a:off x="9098280" y="4580572"/>
                <a:ext cx="47625" cy="47625"/>
              </a:xfrm>
              <a:custGeom>
                <a:avLst/>
                <a:gdLst>
                  <a:gd name="connsiteX0" fmla="*/ 47625 w 47625"/>
                  <a:gd name="connsiteY0" fmla="*/ 23813 h 47625"/>
                  <a:gd name="connsiteX1" fmla="*/ 23813 w 47625"/>
                  <a:gd name="connsiteY1" fmla="*/ 47625 h 47625"/>
                  <a:gd name="connsiteX2" fmla="*/ 0 w 47625"/>
                  <a:gd name="connsiteY2" fmla="*/ 23813 h 47625"/>
                  <a:gd name="connsiteX3" fmla="*/ 23813 w 47625"/>
                  <a:gd name="connsiteY3" fmla="*/ 0 h 47625"/>
                  <a:gd name="connsiteX4" fmla="*/ 47625 w 47625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3"/>
                    </a:moveTo>
                    <a:cubicBezTo>
                      <a:pt x="47625" y="37147"/>
                      <a:pt x="37147" y="47625"/>
                      <a:pt x="23813" y="47625"/>
                    </a:cubicBezTo>
                    <a:cubicBezTo>
                      <a:pt x="10477" y="47625"/>
                      <a:pt x="0" y="37147"/>
                      <a:pt x="0" y="23813"/>
                    </a:cubicBezTo>
                    <a:cubicBezTo>
                      <a:pt x="0" y="10478"/>
                      <a:pt x="10477" y="0"/>
                      <a:pt x="23813" y="0"/>
                    </a:cubicBezTo>
                    <a:cubicBezTo>
                      <a:pt x="37147" y="0"/>
                      <a:pt x="47625" y="10478"/>
                      <a:pt x="47625" y="23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SliModel Group shp143">
                <a:extLst>
                  <a:ext uri="{FF2B5EF4-FFF2-40B4-BE49-F238E27FC236}">
                    <a16:creationId xmlns:a16="http://schemas.microsoft.com/office/drawing/2014/main" id="{E3AEC7CE-A6D0-3905-49F9-35074663009B}"/>
                  </a:ext>
                </a:extLst>
              </p:cNvPr>
              <p:cNvSpPr/>
              <p:nvPr/>
            </p:nvSpPr>
            <p:spPr>
              <a:xfrm>
                <a:off x="9099232" y="4728210"/>
                <a:ext cx="47625" cy="47625"/>
              </a:xfrm>
              <a:custGeom>
                <a:avLst/>
                <a:gdLst>
                  <a:gd name="connsiteX0" fmla="*/ 47625 w 47625"/>
                  <a:gd name="connsiteY0" fmla="*/ 23812 h 47625"/>
                  <a:gd name="connsiteX1" fmla="*/ 23812 w 47625"/>
                  <a:gd name="connsiteY1" fmla="*/ 47625 h 47625"/>
                  <a:gd name="connsiteX2" fmla="*/ 0 w 47625"/>
                  <a:gd name="connsiteY2" fmla="*/ 23812 h 47625"/>
                  <a:gd name="connsiteX3" fmla="*/ 23812 w 47625"/>
                  <a:gd name="connsiteY3" fmla="*/ 0 h 47625"/>
                  <a:gd name="connsiteX4" fmla="*/ 47625 w 47625"/>
                  <a:gd name="connsiteY4" fmla="*/ 23812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2"/>
                    </a:moveTo>
                    <a:cubicBezTo>
                      <a:pt x="47625" y="36964"/>
                      <a:pt x="36964" y="47625"/>
                      <a:pt x="23812" y="47625"/>
                    </a:cubicBezTo>
                    <a:cubicBezTo>
                      <a:pt x="10661" y="47625"/>
                      <a:pt x="0" y="36964"/>
                      <a:pt x="0" y="23812"/>
                    </a:cubicBezTo>
                    <a:cubicBezTo>
                      <a:pt x="0" y="10661"/>
                      <a:pt x="10661" y="0"/>
                      <a:pt x="23812" y="0"/>
                    </a:cubicBezTo>
                    <a:cubicBezTo>
                      <a:pt x="36964" y="0"/>
                      <a:pt x="47625" y="10661"/>
                      <a:pt x="47625" y="2381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9" name="Graphic 2">
              <a:extLst>
                <a:ext uri="{FF2B5EF4-FFF2-40B4-BE49-F238E27FC236}">
                  <a16:creationId xmlns:a16="http://schemas.microsoft.com/office/drawing/2014/main" id="{583227FB-931C-679A-9BC1-23EAD67D7B4B}"/>
                </a:ext>
              </a:extLst>
            </p:cNvPr>
            <p:cNvGrpSpPr/>
            <p:nvPr/>
          </p:nvGrpSpPr>
          <p:grpSpPr>
            <a:xfrm>
              <a:off x="8960167" y="4285297"/>
              <a:ext cx="48577" cy="490537"/>
              <a:chOff x="8960167" y="4285297"/>
              <a:chExt cx="48577" cy="490537"/>
            </a:xfrm>
            <a:grpFill/>
          </p:grpSpPr>
          <p:sp>
            <p:nvSpPr>
              <p:cNvPr id="20" name="SliModel Group shp144">
                <a:extLst>
                  <a:ext uri="{FF2B5EF4-FFF2-40B4-BE49-F238E27FC236}">
                    <a16:creationId xmlns:a16="http://schemas.microsoft.com/office/drawing/2014/main" id="{D55FB178-3D7D-2CB3-895C-7F2485E5AF35}"/>
                  </a:ext>
                </a:extLst>
              </p:cNvPr>
              <p:cNvSpPr/>
              <p:nvPr/>
            </p:nvSpPr>
            <p:spPr>
              <a:xfrm>
                <a:off x="8960167" y="4285297"/>
                <a:ext cx="47625" cy="47625"/>
              </a:xfrm>
              <a:custGeom>
                <a:avLst/>
                <a:gdLst>
                  <a:gd name="connsiteX0" fmla="*/ 47625 w 47625"/>
                  <a:gd name="connsiteY0" fmla="*/ 23813 h 47625"/>
                  <a:gd name="connsiteX1" fmla="*/ 23813 w 47625"/>
                  <a:gd name="connsiteY1" fmla="*/ 47625 h 47625"/>
                  <a:gd name="connsiteX2" fmla="*/ 0 w 47625"/>
                  <a:gd name="connsiteY2" fmla="*/ 23813 h 47625"/>
                  <a:gd name="connsiteX3" fmla="*/ 23813 w 47625"/>
                  <a:gd name="connsiteY3" fmla="*/ 0 h 47625"/>
                  <a:gd name="connsiteX4" fmla="*/ 47625 w 47625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3"/>
                    </a:moveTo>
                    <a:cubicBezTo>
                      <a:pt x="47625" y="37147"/>
                      <a:pt x="37147" y="47625"/>
                      <a:pt x="23813" y="47625"/>
                    </a:cubicBezTo>
                    <a:cubicBezTo>
                      <a:pt x="10477" y="47625"/>
                      <a:pt x="0" y="37147"/>
                      <a:pt x="0" y="23813"/>
                    </a:cubicBezTo>
                    <a:cubicBezTo>
                      <a:pt x="0" y="10478"/>
                      <a:pt x="10477" y="0"/>
                      <a:pt x="23813" y="0"/>
                    </a:cubicBezTo>
                    <a:cubicBezTo>
                      <a:pt x="37147" y="0"/>
                      <a:pt x="47625" y="10478"/>
                      <a:pt x="47625" y="23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SliModel Group shp145">
                <a:extLst>
                  <a:ext uri="{FF2B5EF4-FFF2-40B4-BE49-F238E27FC236}">
                    <a16:creationId xmlns:a16="http://schemas.microsoft.com/office/drawing/2014/main" id="{38803BC3-9807-AC96-C4D9-71BB55660800}"/>
                  </a:ext>
                </a:extLst>
              </p:cNvPr>
              <p:cNvSpPr/>
              <p:nvPr/>
            </p:nvSpPr>
            <p:spPr>
              <a:xfrm>
                <a:off x="8960167" y="4432934"/>
                <a:ext cx="47625" cy="47625"/>
              </a:xfrm>
              <a:custGeom>
                <a:avLst/>
                <a:gdLst>
                  <a:gd name="connsiteX0" fmla="*/ 47625 w 47625"/>
                  <a:gd name="connsiteY0" fmla="*/ 23813 h 47625"/>
                  <a:gd name="connsiteX1" fmla="*/ 23813 w 47625"/>
                  <a:gd name="connsiteY1" fmla="*/ 47625 h 47625"/>
                  <a:gd name="connsiteX2" fmla="*/ 0 w 47625"/>
                  <a:gd name="connsiteY2" fmla="*/ 23813 h 47625"/>
                  <a:gd name="connsiteX3" fmla="*/ 23813 w 47625"/>
                  <a:gd name="connsiteY3" fmla="*/ 0 h 47625"/>
                  <a:gd name="connsiteX4" fmla="*/ 47625 w 47625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3"/>
                    </a:moveTo>
                    <a:cubicBezTo>
                      <a:pt x="47625" y="37147"/>
                      <a:pt x="37147" y="47625"/>
                      <a:pt x="23813" y="47625"/>
                    </a:cubicBezTo>
                    <a:cubicBezTo>
                      <a:pt x="10477" y="47625"/>
                      <a:pt x="0" y="37147"/>
                      <a:pt x="0" y="23813"/>
                    </a:cubicBezTo>
                    <a:cubicBezTo>
                      <a:pt x="0" y="10478"/>
                      <a:pt x="10477" y="0"/>
                      <a:pt x="23813" y="0"/>
                    </a:cubicBezTo>
                    <a:cubicBezTo>
                      <a:pt x="37147" y="0"/>
                      <a:pt x="47625" y="10478"/>
                      <a:pt x="47625" y="23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SliModel Group shp146">
                <a:extLst>
                  <a:ext uri="{FF2B5EF4-FFF2-40B4-BE49-F238E27FC236}">
                    <a16:creationId xmlns:a16="http://schemas.microsoft.com/office/drawing/2014/main" id="{AE01F907-50A6-86E7-A943-8376218547B6}"/>
                  </a:ext>
                </a:extLst>
              </p:cNvPr>
              <p:cNvSpPr/>
              <p:nvPr/>
            </p:nvSpPr>
            <p:spPr>
              <a:xfrm>
                <a:off x="8960167" y="4580572"/>
                <a:ext cx="47625" cy="47625"/>
              </a:xfrm>
              <a:custGeom>
                <a:avLst/>
                <a:gdLst>
                  <a:gd name="connsiteX0" fmla="*/ 47625 w 47625"/>
                  <a:gd name="connsiteY0" fmla="*/ 23813 h 47625"/>
                  <a:gd name="connsiteX1" fmla="*/ 23813 w 47625"/>
                  <a:gd name="connsiteY1" fmla="*/ 47625 h 47625"/>
                  <a:gd name="connsiteX2" fmla="*/ 0 w 47625"/>
                  <a:gd name="connsiteY2" fmla="*/ 23813 h 47625"/>
                  <a:gd name="connsiteX3" fmla="*/ 23813 w 47625"/>
                  <a:gd name="connsiteY3" fmla="*/ 0 h 47625"/>
                  <a:gd name="connsiteX4" fmla="*/ 47625 w 47625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3"/>
                    </a:moveTo>
                    <a:cubicBezTo>
                      <a:pt x="47625" y="37147"/>
                      <a:pt x="37147" y="47625"/>
                      <a:pt x="23813" y="47625"/>
                    </a:cubicBezTo>
                    <a:cubicBezTo>
                      <a:pt x="10477" y="47625"/>
                      <a:pt x="0" y="37147"/>
                      <a:pt x="0" y="23813"/>
                    </a:cubicBezTo>
                    <a:cubicBezTo>
                      <a:pt x="0" y="10478"/>
                      <a:pt x="10477" y="0"/>
                      <a:pt x="23813" y="0"/>
                    </a:cubicBezTo>
                    <a:cubicBezTo>
                      <a:pt x="37147" y="0"/>
                      <a:pt x="47625" y="10478"/>
                      <a:pt x="47625" y="23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SliModel Group shp147">
                <a:extLst>
                  <a:ext uri="{FF2B5EF4-FFF2-40B4-BE49-F238E27FC236}">
                    <a16:creationId xmlns:a16="http://schemas.microsoft.com/office/drawing/2014/main" id="{2839D71A-F8B9-536C-8EFB-E2AE83253DB4}"/>
                  </a:ext>
                </a:extLst>
              </p:cNvPr>
              <p:cNvSpPr/>
              <p:nvPr/>
            </p:nvSpPr>
            <p:spPr>
              <a:xfrm>
                <a:off x="8961120" y="4728210"/>
                <a:ext cx="47625" cy="47625"/>
              </a:xfrm>
              <a:custGeom>
                <a:avLst/>
                <a:gdLst>
                  <a:gd name="connsiteX0" fmla="*/ 47625 w 47625"/>
                  <a:gd name="connsiteY0" fmla="*/ 23812 h 47625"/>
                  <a:gd name="connsiteX1" fmla="*/ 23812 w 47625"/>
                  <a:gd name="connsiteY1" fmla="*/ 47625 h 47625"/>
                  <a:gd name="connsiteX2" fmla="*/ 0 w 47625"/>
                  <a:gd name="connsiteY2" fmla="*/ 23812 h 47625"/>
                  <a:gd name="connsiteX3" fmla="*/ 23812 w 47625"/>
                  <a:gd name="connsiteY3" fmla="*/ 0 h 47625"/>
                  <a:gd name="connsiteX4" fmla="*/ 47625 w 47625"/>
                  <a:gd name="connsiteY4" fmla="*/ 23812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2"/>
                    </a:moveTo>
                    <a:cubicBezTo>
                      <a:pt x="47625" y="36964"/>
                      <a:pt x="36964" y="47625"/>
                      <a:pt x="23812" y="47625"/>
                    </a:cubicBezTo>
                    <a:cubicBezTo>
                      <a:pt x="10661" y="47625"/>
                      <a:pt x="0" y="36964"/>
                      <a:pt x="0" y="23812"/>
                    </a:cubicBezTo>
                    <a:cubicBezTo>
                      <a:pt x="0" y="10661"/>
                      <a:pt x="10661" y="0"/>
                      <a:pt x="23812" y="0"/>
                    </a:cubicBezTo>
                    <a:cubicBezTo>
                      <a:pt x="36964" y="0"/>
                      <a:pt x="47625" y="10661"/>
                      <a:pt x="47625" y="2381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28" name="Picture 2" descr="Logo Light ">
            <a:hlinkClick r:id="rId2"/>
            <a:extLst>
              <a:ext uri="{FF2B5EF4-FFF2-40B4-BE49-F238E27FC236}">
                <a16:creationId xmlns:a16="http://schemas.microsoft.com/office/drawing/2014/main" id="{989C6D9B-C9BE-4EBB-83A9-D1F813070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6594" y="116865"/>
            <a:ext cx="2595406" cy="682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2A234FE-C0BA-471C-AA93-C10E2A3963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28" y="2387665"/>
            <a:ext cx="3105150" cy="146685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C56E87A-CE2B-4228-A09F-6189392A14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565" y="2909049"/>
            <a:ext cx="3075492" cy="83876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2B9EAB55-D319-4F1A-9818-13AC57E4FE9C}"/>
              </a:ext>
            </a:extLst>
          </p:cNvPr>
          <p:cNvSpPr txBox="1"/>
          <p:nvPr/>
        </p:nvSpPr>
        <p:spPr>
          <a:xfrm>
            <a:off x="560296" y="4960790"/>
            <a:ext cx="8023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are Reseller &amp; implementation partner to </a:t>
            </a:r>
            <a:r>
              <a:rPr lang="en-US" dirty="0" err="1"/>
              <a:t>UiPath,AA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6481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Model shp615">
            <a:extLst>
              <a:ext uri="{FF2B5EF4-FFF2-40B4-BE49-F238E27FC236}">
                <a16:creationId xmlns:a16="http://schemas.microsoft.com/office/drawing/2014/main" id="{56F39739-2404-864D-B99F-D7B868A8F1FD}"/>
              </a:ext>
            </a:extLst>
          </p:cNvPr>
          <p:cNvSpPr/>
          <p:nvPr/>
        </p:nvSpPr>
        <p:spPr>
          <a:xfrm>
            <a:off x="-925540" y="788301"/>
            <a:ext cx="4984584" cy="3773875"/>
          </a:xfrm>
          <a:prstGeom prst="donut">
            <a:avLst>
              <a:gd name="adj" fmla="val 2684"/>
            </a:avLst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50" dirty="0">
              <a:solidFill>
                <a:schemeClr val="tx1"/>
              </a:solidFill>
              <a:latin typeface="Nunito Sans ExtraLight" pitchFamily="2" charset="77"/>
            </a:endParaRPr>
          </a:p>
        </p:txBody>
      </p:sp>
      <p:sp>
        <p:nvSpPr>
          <p:cNvPr id="15" name="SlideModel shp616">
            <a:extLst>
              <a:ext uri="{FF2B5EF4-FFF2-40B4-BE49-F238E27FC236}">
                <a16:creationId xmlns:a16="http://schemas.microsoft.com/office/drawing/2014/main" id="{9C7B6F84-6E23-C245-BAE2-AE7D87E358E1}"/>
              </a:ext>
            </a:extLst>
          </p:cNvPr>
          <p:cNvSpPr>
            <a:spLocks noChangeArrowheads="1"/>
          </p:cNvSpPr>
          <p:nvPr/>
        </p:nvSpPr>
        <p:spPr bwMode="auto">
          <a:xfrm rot="13500000">
            <a:off x="7834130" y="1929132"/>
            <a:ext cx="1779976" cy="2847125"/>
          </a:xfrm>
          <a:custGeom>
            <a:avLst/>
            <a:gdLst>
              <a:gd name="T0" fmla="*/ 0 w 4138"/>
              <a:gd name="T1" fmla="*/ 10223 h 10245"/>
              <a:gd name="T2" fmla="*/ 0 w 4138"/>
              <a:gd name="T3" fmla="*/ 10223 h 10245"/>
              <a:gd name="T4" fmla="*/ 1549 w 4138"/>
              <a:gd name="T5" fmla="*/ 8731 h 10245"/>
              <a:gd name="T6" fmla="*/ 1549 w 4138"/>
              <a:gd name="T7" fmla="*/ 8731 h 10245"/>
              <a:gd name="T8" fmla="*/ 2011 w 4138"/>
              <a:gd name="T9" fmla="*/ 6622 h 10245"/>
              <a:gd name="T10" fmla="*/ 2011 w 4138"/>
              <a:gd name="T11" fmla="*/ 6622 h 10245"/>
              <a:gd name="T12" fmla="*/ 2941 w 4138"/>
              <a:gd name="T13" fmla="*/ 3654 h 10245"/>
              <a:gd name="T14" fmla="*/ 2941 w 4138"/>
              <a:gd name="T15" fmla="*/ 3654 h 10245"/>
              <a:gd name="T16" fmla="*/ 2247 w 4138"/>
              <a:gd name="T17" fmla="*/ 159 h 10245"/>
              <a:gd name="T18" fmla="*/ 2247 w 4138"/>
              <a:gd name="T19" fmla="*/ 159 h 10245"/>
              <a:gd name="T20" fmla="*/ 2107 w 4138"/>
              <a:gd name="T21" fmla="*/ 2 h 10245"/>
              <a:gd name="T22" fmla="*/ 2133 w 4138"/>
              <a:gd name="T23" fmla="*/ 0 h 10245"/>
              <a:gd name="T24" fmla="*/ 2120 w 4138"/>
              <a:gd name="T25" fmla="*/ 0 h 10245"/>
              <a:gd name="T26" fmla="*/ 2133 w 4138"/>
              <a:gd name="T27" fmla="*/ 0 h 10245"/>
              <a:gd name="T28" fmla="*/ 2133 w 4138"/>
              <a:gd name="T29" fmla="*/ 0 h 10245"/>
              <a:gd name="T30" fmla="*/ 2266 w 4138"/>
              <a:gd name="T31" fmla="*/ 140 h 10245"/>
              <a:gd name="T32" fmla="*/ 2266 w 4138"/>
              <a:gd name="T33" fmla="*/ 140 h 10245"/>
              <a:gd name="T34" fmla="*/ 2962 w 4138"/>
              <a:gd name="T35" fmla="*/ 3669 h 10245"/>
              <a:gd name="T36" fmla="*/ 2962 w 4138"/>
              <a:gd name="T37" fmla="*/ 3669 h 10245"/>
              <a:gd name="T38" fmla="*/ 2036 w 4138"/>
              <a:gd name="T39" fmla="*/ 6625 h 10245"/>
              <a:gd name="T40" fmla="*/ 2036 w 4138"/>
              <a:gd name="T41" fmla="*/ 6625 h 10245"/>
              <a:gd name="T42" fmla="*/ 1573 w 4138"/>
              <a:gd name="T43" fmla="*/ 8743 h 10245"/>
              <a:gd name="T44" fmla="*/ 1573 w 4138"/>
              <a:gd name="T45" fmla="*/ 8743 h 10245"/>
              <a:gd name="T46" fmla="*/ 13 w 4138"/>
              <a:gd name="T47" fmla="*/ 10244 h 10245"/>
              <a:gd name="T48" fmla="*/ 0 w 4138"/>
              <a:gd name="T49" fmla="*/ 10223 h 10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138" h="10245">
                <a:moveTo>
                  <a:pt x="0" y="10223"/>
                </a:moveTo>
                <a:lnTo>
                  <a:pt x="0" y="10223"/>
                </a:lnTo>
                <a:cubicBezTo>
                  <a:pt x="13" y="10217"/>
                  <a:pt x="1109" y="9592"/>
                  <a:pt x="1549" y="8731"/>
                </a:cubicBezTo>
                <a:lnTo>
                  <a:pt x="1549" y="8731"/>
                </a:lnTo>
                <a:cubicBezTo>
                  <a:pt x="1966" y="7914"/>
                  <a:pt x="1988" y="7287"/>
                  <a:pt x="2011" y="6622"/>
                </a:cubicBezTo>
                <a:lnTo>
                  <a:pt x="2011" y="6622"/>
                </a:lnTo>
                <a:cubicBezTo>
                  <a:pt x="2038" y="5791"/>
                  <a:pt x="2067" y="4928"/>
                  <a:pt x="2941" y="3654"/>
                </a:cubicBezTo>
                <a:lnTo>
                  <a:pt x="2941" y="3654"/>
                </a:lnTo>
                <a:cubicBezTo>
                  <a:pt x="4103" y="1962"/>
                  <a:pt x="2706" y="606"/>
                  <a:pt x="2247" y="159"/>
                </a:cubicBezTo>
                <a:lnTo>
                  <a:pt x="2247" y="159"/>
                </a:lnTo>
                <a:cubicBezTo>
                  <a:pt x="2145" y="60"/>
                  <a:pt x="2109" y="24"/>
                  <a:pt x="2107" y="2"/>
                </a:cubicBezTo>
                <a:lnTo>
                  <a:pt x="2133" y="0"/>
                </a:lnTo>
                <a:lnTo>
                  <a:pt x="2120" y="0"/>
                </a:lnTo>
                <a:lnTo>
                  <a:pt x="2133" y="0"/>
                </a:lnTo>
                <a:lnTo>
                  <a:pt x="2133" y="0"/>
                </a:lnTo>
                <a:cubicBezTo>
                  <a:pt x="2135" y="15"/>
                  <a:pt x="2198" y="77"/>
                  <a:pt x="2266" y="140"/>
                </a:cubicBezTo>
                <a:lnTo>
                  <a:pt x="2266" y="140"/>
                </a:lnTo>
                <a:cubicBezTo>
                  <a:pt x="2730" y="591"/>
                  <a:pt x="4137" y="1958"/>
                  <a:pt x="2962" y="3669"/>
                </a:cubicBezTo>
                <a:lnTo>
                  <a:pt x="2962" y="3669"/>
                </a:lnTo>
                <a:cubicBezTo>
                  <a:pt x="2092" y="4936"/>
                  <a:pt x="2063" y="5795"/>
                  <a:pt x="2036" y="6625"/>
                </a:cubicBezTo>
                <a:lnTo>
                  <a:pt x="2036" y="6625"/>
                </a:lnTo>
                <a:cubicBezTo>
                  <a:pt x="2013" y="7291"/>
                  <a:pt x="1992" y="7920"/>
                  <a:pt x="1573" y="8743"/>
                </a:cubicBezTo>
                <a:lnTo>
                  <a:pt x="1573" y="8743"/>
                </a:lnTo>
                <a:cubicBezTo>
                  <a:pt x="1128" y="9611"/>
                  <a:pt x="26" y="10238"/>
                  <a:pt x="13" y="10244"/>
                </a:cubicBezTo>
                <a:lnTo>
                  <a:pt x="0" y="10223"/>
                </a:lnTo>
              </a:path>
            </a:pathLst>
          </a:cu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5400000" scaled="0"/>
          </a:gra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Nunito Sans ExtraLight" pitchFamily="2" charset="77"/>
            </a:endParaRPr>
          </a:p>
        </p:txBody>
      </p:sp>
      <p:sp>
        <p:nvSpPr>
          <p:cNvPr id="8" name="SlideModel shp618">
            <a:extLst>
              <a:ext uri="{FF2B5EF4-FFF2-40B4-BE49-F238E27FC236}">
                <a16:creationId xmlns:a16="http://schemas.microsoft.com/office/drawing/2014/main" id="{D6D6B8F5-3767-5046-8E50-BF5643A4F903}"/>
              </a:ext>
            </a:extLst>
          </p:cNvPr>
          <p:cNvSpPr txBox="1"/>
          <p:nvPr/>
        </p:nvSpPr>
        <p:spPr>
          <a:xfrm>
            <a:off x="4327898" y="1634966"/>
            <a:ext cx="6646307" cy="124649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7500" b="1" dirty="0">
                <a:solidFill>
                  <a:schemeClr val="tx2"/>
                </a:solidFill>
                <a:latin typeface="Arial Black" panose="020B0A04020102020204" pitchFamily="34" charset="0"/>
                <a:ea typeface="Source Sans Pro" panose="020B0503030403020204" pitchFamily="34" charset="0"/>
                <a:cs typeface="Mukta" panose="020B0000000000000000" pitchFamily="34" charset="77"/>
              </a:rPr>
              <a:t>THANK YOU</a:t>
            </a:r>
          </a:p>
        </p:txBody>
      </p:sp>
      <p:sp>
        <p:nvSpPr>
          <p:cNvPr id="11" name="SlideModel shp620">
            <a:extLst>
              <a:ext uri="{FF2B5EF4-FFF2-40B4-BE49-F238E27FC236}">
                <a16:creationId xmlns:a16="http://schemas.microsoft.com/office/drawing/2014/main" id="{199F857C-5913-43F9-9A95-AF9692E5485A}"/>
              </a:ext>
            </a:extLst>
          </p:cNvPr>
          <p:cNvSpPr/>
          <p:nvPr/>
        </p:nvSpPr>
        <p:spPr>
          <a:xfrm>
            <a:off x="-379140" y="3448419"/>
            <a:ext cx="3894912" cy="2840869"/>
          </a:xfrm>
          <a:prstGeom prst="donut">
            <a:avLst>
              <a:gd name="adj" fmla="val 2684"/>
            </a:avLst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50" dirty="0">
              <a:solidFill>
                <a:schemeClr val="tx1"/>
              </a:solidFill>
              <a:latin typeface="Nunito Sans ExtraLight" pitchFamily="2" charset="77"/>
            </a:endParaRPr>
          </a:p>
        </p:txBody>
      </p:sp>
      <p:sp>
        <p:nvSpPr>
          <p:cNvPr id="12" name="SlideModel shp621">
            <a:extLst>
              <a:ext uri="{FF2B5EF4-FFF2-40B4-BE49-F238E27FC236}">
                <a16:creationId xmlns:a16="http://schemas.microsoft.com/office/drawing/2014/main" id="{CD68B504-F577-4171-B693-0935B713E3E2}"/>
              </a:ext>
            </a:extLst>
          </p:cNvPr>
          <p:cNvSpPr/>
          <p:nvPr/>
        </p:nvSpPr>
        <p:spPr>
          <a:xfrm rot="5400000" flipH="1">
            <a:off x="10030801" y="4696801"/>
            <a:ext cx="2863688" cy="1458710"/>
          </a:xfrm>
          <a:custGeom>
            <a:avLst/>
            <a:gdLst>
              <a:gd name="connsiteX0" fmla="*/ 0 w 3846686"/>
              <a:gd name="connsiteY0" fmla="*/ 0 h 1959431"/>
              <a:gd name="connsiteX1" fmla="*/ 3846686 w 3846686"/>
              <a:gd name="connsiteY1" fmla="*/ 0 h 1959431"/>
              <a:gd name="connsiteX2" fmla="*/ 3835703 w 3846686"/>
              <a:gd name="connsiteY2" fmla="*/ 14794 h 1959431"/>
              <a:gd name="connsiteX3" fmla="*/ 3757839 w 3846686"/>
              <a:gd name="connsiteY3" fmla="*/ 90535 h 1959431"/>
              <a:gd name="connsiteX4" fmla="*/ 1929150 w 3846686"/>
              <a:gd name="connsiteY4" fmla="*/ 412329 h 1959431"/>
              <a:gd name="connsiteX5" fmla="*/ 206976 w 3846686"/>
              <a:gd name="connsiteY5" fmla="*/ 1854235 h 1959431"/>
              <a:gd name="connsiteX6" fmla="*/ 25221 w 3846686"/>
              <a:gd name="connsiteY6" fmla="*/ 1949774 h 1959431"/>
              <a:gd name="connsiteX7" fmla="*/ 0 w 3846686"/>
              <a:gd name="connsiteY7" fmla="*/ 1959431 h 1959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46686" h="1959431">
                <a:moveTo>
                  <a:pt x="0" y="0"/>
                </a:moveTo>
                <a:lnTo>
                  <a:pt x="3846686" y="0"/>
                </a:lnTo>
                <a:lnTo>
                  <a:pt x="3835703" y="14794"/>
                </a:lnTo>
                <a:cubicBezTo>
                  <a:pt x="3811472" y="42807"/>
                  <a:pt x="3785595" y="68183"/>
                  <a:pt x="3757839" y="90535"/>
                </a:cubicBezTo>
                <a:cubicBezTo>
                  <a:pt x="3313755" y="448189"/>
                  <a:pt x="2520961" y="118379"/>
                  <a:pt x="1929150" y="412329"/>
                </a:cubicBezTo>
                <a:cubicBezTo>
                  <a:pt x="1337340" y="706279"/>
                  <a:pt x="703929" y="1553867"/>
                  <a:pt x="206976" y="1854235"/>
                </a:cubicBezTo>
                <a:cubicBezTo>
                  <a:pt x="144857" y="1891780"/>
                  <a:pt x="84319" y="1923215"/>
                  <a:pt x="25221" y="1949774"/>
                </a:cubicBezTo>
                <a:lnTo>
                  <a:pt x="0" y="1959431"/>
                </a:lnTo>
                <a:close/>
              </a:path>
            </a:pathLst>
          </a:custGeom>
          <a:solidFill>
            <a:srgbClr val="0030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ooter Placeholder 12">
            <a:extLst>
              <a:ext uri="{FF2B5EF4-FFF2-40B4-BE49-F238E27FC236}">
                <a16:creationId xmlns:a16="http://schemas.microsoft.com/office/drawing/2014/main" id="{4E964710-2264-D83D-92A8-D920E1A61CBA}"/>
              </a:ext>
            </a:extLst>
          </p:cNvPr>
          <p:cNvSpPr txBox="1">
            <a:spLocks/>
          </p:cNvSpPr>
          <p:nvPr/>
        </p:nvSpPr>
        <p:spPr>
          <a:xfrm>
            <a:off x="0" y="6566307"/>
            <a:ext cx="1219199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>
                <a:solidFill>
                  <a:schemeClr val="bg1">
                    <a:lumMod val="50000"/>
                  </a:schemeClr>
                </a:solidFill>
              </a:rPr>
              <a:t>@2024 Pinus Software Company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6" name="Picture 2" descr="Logo Light ">
            <a:hlinkClick r:id="rId3"/>
            <a:extLst>
              <a:ext uri="{FF2B5EF4-FFF2-40B4-BE49-F238E27FC236}">
                <a16:creationId xmlns:a16="http://schemas.microsoft.com/office/drawing/2014/main" id="{989C6D9B-C9BE-4EBB-83A9-D1F813070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6594" y="116865"/>
            <a:ext cx="2595406" cy="682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8C312C-7E42-A9B7-1411-BA8F8D786C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15772" y="4589463"/>
            <a:ext cx="8438336" cy="1500187"/>
          </a:xfrm>
        </p:spPr>
        <p:txBody>
          <a:bodyPr>
            <a:normAutofit fontScale="92500"/>
          </a:bodyPr>
          <a:lstStyle/>
          <a:p>
            <a:r>
              <a:rPr lang="en-US" b="1" dirty="0">
                <a:solidFill>
                  <a:srgbClr val="103D6B"/>
                </a:solidFill>
              </a:rPr>
              <a:t>If you need assistance or have any queries, we’re here to help</a:t>
            </a:r>
            <a:br>
              <a:rPr lang="en-US" b="1" dirty="0">
                <a:solidFill>
                  <a:schemeClr val="tx1"/>
                </a:solidFill>
              </a:rPr>
            </a:b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Tech/Project stand point- </a:t>
            </a:r>
            <a:r>
              <a:rPr lang="en-US" b="1" dirty="0">
                <a:solidFill>
                  <a:schemeClr val="tx1"/>
                </a:solidFill>
                <a:hlinkClick r:id="rId5"/>
              </a:rPr>
              <a:t>Selvaraj@pinussoftware.com-</a:t>
            </a:r>
            <a:r>
              <a:rPr lang="en-US" b="1" dirty="0">
                <a:solidFill>
                  <a:schemeClr val="tx1"/>
                </a:solidFill>
              </a:rPr>
              <a:t> 9994820468 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              Sales Stand point- </a:t>
            </a:r>
            <a:r>
              <a:rPr lang="en-US" b="1" dirty="0">
                <a:solidFill>
                  <a:schemeClr val="tx1"/>
                </a:solidFill>
                <a:hlinkClick r:id="rId6"/>
              </a:rPr>
              <a:t>Venkat@pinussoftware.com-</a:t>
            </a:r>
            <a:r>
              <a:rPr lang="en-US" b="1" dirty="0">
                <a:solidFill>
                  <a:schemeClr val="tx1"/>
                </a:solidFill>
              </a:rPr>
              <a:t> 8438984826</a:t>
            </a:r>
            <a:endParaRPr lang="en-IN" b="1" dirty="0">
              <a:solidFill>
                <a:schemeClr val="tx1"/>
              </a:solidFill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46076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Model shp14">
            <a:extLst>
              <a:ext uri="{FF2B5EF4-FFF2-40B4-BE49-F238E27FC236}">
                <a16:creationId xmlns:a16="http://schemas.microsoft.com/office/drawing/2014/main" id="{19F7FC97-1758-904F-83F8-CFABF536241C}"/>
              </a:ext>
            </a:extLst>
          </p:cNvPr>
          <p:cNvSpPr txBox="1"/>
          <p:nvPr/>
        </p:nvSpPr>
        <p:spPr>
          <a:xfrm>
            <a:off x="3747341" y="1387470"/>
            <a:ext cx="56938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solidFill>
                  <a:schemeClr val="accent6">
                    <a:alpha val="50000"/>
                  </a:schemeClr>
                </a:solidFill>
                <a:latin typeface="Nunito Sans" pitchFamily="2" charset="77"/>
              </a:rPr>
              <a:t>1</a:t>
            </a:r>
          </a:p>
        </p:txBody>
      </p:sp>
      <p:sp>
        <p:nvSpPr>
          <p:cNvPr id="28" name="SlideModel shp15">
            <a:extLst>
              <a:ext uri="{FF2B5EF4-FFF2-40B4-BE49-F238E27FC236}">
                <a16:creationId xmlns:a16="http://schemas.microsoft.com/office/drawing/2014/main" id="{7410EBDD-893C-6649-B08E-087ADEDE3B66}"/>
              </a:ext>
            </a:extLst>
          </p:cNvPr>
          <p:cNvSpPr txBox="1"/>
          <p:nvPr/>
        </p:nvSpPr>
        <p:spPr>
          <a:xfrm>
            <a:off x="4303638" y="1645249"/>
            <a:ext cx="2098138" cy="338554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r>
              <a:rPr lang="en-US" sz="1600" spc="75" dirty="0">
                <a:solidFill>
                  <a:schemeClr val="tx2"/>
                </a:solidFill>
                <a:latin typeface="Segoe UI" panose="020B0502040204020203" pitchFamily="34" charset="0"/>
                <a:ea typeface="Source Sans Pro" panose="020B0503030403020204" pitchFamily="34" charset="0"/>
                <a:cs typeface="Segoe UI" panose="020B0502040204020203" pitchFamily="34" charset="0"/>
              </a:rPr>
              <a:t>Company Overview</a:t>
            </a:r>
          </a:p>
        </p:txBody>
      </p:sp>
      <p:sp>
        <p:nvSpPr>
          <p:cNvPr id="39" name="SlideModel shp20">
            <a:extLst>
              <a:ext uri="{FF2B5EF4-FFF2-40B4-BE49-F238E27FC236}">
                <a16:creationId xmlns:a16="http://schemas.microsoft.com/office/drawing/2014/main" id="{7C9A91E4-E7AE-774E-9C5D-772EDAC7729B}"/>
              </a:ext>
            </a:extLst>
          </p:cNvPr>
          <p:cNvSpPr txBox="1"/>
          <p:nvPr/>
        </p:nvSpPr>
        <p:spPr>
          <a:xfrm>
            <a:off x="3747341" y="2486829"/>
            <a:ext cx="56938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solidFill>
                  <a:schemeClr val="accent6">
                    <a:alpha val="50000"/>
                  </a:schemeClr>
                </a:solidFill>
                <a:latin typeface="Nunito Sans" pitchFamily="2" charset="77"/>
              </a:rPr>
              <a:t>2</a:t>
            </a:r>
          </a:p>
        </p:txBody>
      </p:sp>
      <p:sp>
        <p:nvSpPr>
          <p:cNvPr id="41" name="SlideModel shp21">
            <a:extLst>
              <a:ext uri="{FF2B5EF4-FFF2-40B4-BE49-F238E27FC236}">
                <a16:creationId xmlns:a16="http://schemas.microsoft.com/office/drawing/2014/main" id="{34D9C4ED-9B1D-7E4B-A01B-2DAC72BEE5DE}"/>
              </a:ext>
            </a:extLst>
          </p:cNvPr>
          <p:cNvSpPr txBox="1"/>
          <p:nvPr/>
        </p:nvSpPr>
        <p:spPr>
          <a:xfrm>
            <a:off x="4303638" y="2744608"/>
            <a:ext cx="1856598" cy="338554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r>
              <a:rPr lang="en-US" sz="1600" spc="75" dirty="0">
                <a:solidFill>
                  <a:schemeClr val="tx2"/>
                </a:solidFill>
                <a:latin typeface="Segoe UI" panose="020B0502040204020203" pitchFamily="34" charset="0"/>
                <a:ea typeface="Source Sans Pro" panose="020B0503030403020204" pitchFamily="34" charset="0"/>
                <a:cs typeface="Segoe UI" panose="020B0502040204020203" pitchFamily="34" charset="0"/>
              </a:rPr>
              <a:t>Vision &amp; Mission</a:t>
            </a:r>
          </a:p>
        </p:txBody>
      </p:sp>
      <p:sp>
        <p:nvSpPr>
          <p:cNvPr id="63" name="SlideModel shp23">
            <a:extLst>
              <a:ext uri="{FF2B5EF4-FFF2-40B4-BE49-F238E27FC236}">
                <a16:creationId xmlns:a16="http://schemas.microsoft.com/office/drawing/2014/main" id="{D2A700C2-C6F2-B646-A533-0EB1235FA6B2}"/>
              </a:ext>
            </a:extLst>
          </p:cNvPr>
          <p:cNvSpPr txBox="1"/>
          <p:nvPr/>
        </p:nvSpPr>
        <p:spPr>
          <a:xfrm>
            <a:off x="7484709" y="1387944"/>
            <a:ext cx="56938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solidFill>
                  <a:schemeClr val="accent6">
                    <a:alpha val="50000"/>
                  </a:schemeClr>
                </a:solidFill>
                <a:latin typeface="Nunito Sans" pitchFamily="2" charset="77"/>
              </a:rPr>
              <a:t>5</a:t>
            </a:r>
          </a:p>
        </p:txBody>
      </p:sp>
      <p:sp>
        <p:nvSpPr>
          <p:cNvPr id="66" name="SlideModel shp24">
            <a:extLst>
              <a:ext uri="{FF2B5EF4-FFF2-40B4-BE49-F238E27FC236}">
                <a16:creationId xmlns:a16="http://schemas.microsoft.com/office/drawing/2014/main" id="{94FBD3C3-1B63-6946-8E84-27930B5187DF}"/>
              </a:ext>
            </a:extLst>
          </p:cNvPr>
          <p:cNvSpPr txBox="1"/>
          <p:nvPr/>
        </p:nvSpPr>
        <p:spPr>
          <a:xfrm>
            <a:off x="8045241" y="1647324"/>
            <a:ext cx="1896160" cy="338554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r>
              <a:rPr lang="en-US" sz="1600" spc="75" dirty="0">
                <a:solidFill>
                  <a:schemeClr val="tx2"/>
                </a:solidFill>
                <a:latin typeface="Segoe UI" panose="020B0502040204020203" pitchFamily="34" charset="0"/>
                <a:ea typeface="Source Sans Pro" panose="020B0503030403020204" pitchFamily="34" charset="0"/>
                <a:cs typeface="Segoe UI" panose="020B0502040204020203" pitchFamily="34" charset="0"/>
              </a:rPr>
              <a:t>Technology Stack</a:t>
            </a:r>
          </a:p>
        </p:txBody>
      </p:sp>
      <p:sp>
        <p:nvSpPr>
          <p:cNvPr id="44" name="SlideModel shp26">
            <a:extLst>
              <a:ext uri="{FF2B5EF4-FFF2-40B4-BE49-F238E27FC236}">
                <a16:creationId xmlns:a16="http://schemas.microsoft.com/office/drawing/2014/main" id="{6E80FB80-B97E-A846-9418-83EFA937B757}"/>
              </a:ext>
            </a:extLst>
          </p:cNvPr>
          <p:cNvSpPr txBox="1"/>
          <p:nvPr/>
        </p:nvSpPr>
        <p:spPr>
          <a:xfrm>
            <a:off x="3747341" y="3605437"/>
            <a:ext cx="56938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solidFill>
                  <a:schemeClr val="accent6">
                    <a:alpha val="50000"/>
                  </a:schemeClr>
                </a:solidFill>
                <a:latin typeface="Nunito Sans" pitchFamily="2" charset="77"/>
              </a:rPr>
              <a:t>3</a:t>
            </a:r>
          </a:p>
        </p:txBody>
      </p:sp>
      <p:sp>
        <p:nvSpPr>
          <p:cNvPr id="46" name="SlideModel shp27">
            <a:extLst>
              <a:ext uri="{FF2B5EF4-FFF2-40B4-BE49-F238E27FC236}">
                <a16:creationId xmlns:a16="http://schemas.microsoft.com/office/drawing/2014/main" id="{42D08EAC-AAC7-3045-BF82-5E66F8ECCA28}"/>
              </a:ext>
            </a:extLst>
          </p:cNvPr>
          <p:cNvSpPr txBox="1"/>
          <p:nvPr/>
        </p:nvSpPr>
        <p:spPr>
          <a:xfrm>
            <a:off x="4303638" y="3863216"/>
            <a:ext cx="1885644" cy="338554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r>
              <a:rPr lang="en-US" sz="1600" spc="75" dirty="0">
                <a:solidFill>
                  <a:schemeClr val="tx2"/>
                </a:solidFill>
                <a:latin typeface="Segoe UI" panose="020B0502040204020203" pitchFamily="34" charset="0"/>
                <a:ea typeface="Source Sans Pro" panose="020B0503030403020204" pitchFamily="34" charset="0"/>
                <a:cs typeface="Segoe UI" panose="020B0502040204020203" pitchFamily="34" charset="0"/>
              </a:rPr>
              <a:t>Offering Services</a:t>
            </a:r>
          </a:p>
        </p:txBody>
      </p:sp>
      <p:sp>
        <p:nvSpPr>
          <p:cNvPr id="57" name="SlideModel shp29">
            <a:extLst>
              <a:ext uri="{FF2B5EF4-FFF2-40B4-BE49-F238E27FC236}">
                <a16:creationId xmlns:a16="http://schemas.microsoft.com/office/drawing/2014/main" id="{324C5429-F8B5-314B-8F07-FEB1800EF341}"/>
              </a:ext>
            </a:extLst>
          </p:cNvPr>
          <p:cNvSpPr txBox="1"/>
          <p:nvPr/>
        </p:nvSpPr>
        <p:spPr>
          <a:xfrm>
            <a:off x="7487208" y="2508158"/>
            <a:ext cx="56938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solidFill>
                  <a:schemeClr val="accent6">
                    <a:alpha val="50000"/>
                  </a:schemeClr>
                </a:solidFill>
                <a:latin typeface="Nunito Sans" pitchFamily="2" charset="77"/>
              </a:rPr>
              <a:t>6</a:t>
            </a:r>
          </a:p>
        </p:txBody>
      </p:sp>
      <p:sp>
        <p:nvSpPr>
          <p:cNvPr id="59" name="SlideModel shp30">
            <a:extLst>
              <a:ext uri="{FF2B5EF4-FFF2-40B4-BE49-F238E27FC236}">
                <a16:creationId xmlns:a16="http://schemas.microsoft.com/office/drawing/2014/main" id="{5AA36F18-3645-A34D-9883-ABE6A31A1506}"/>
              </a:ext>
            </a:extLst>
          </p:cNvPr>
          <p:cNvSpPr txBox="1"/>
          <p:nvPr/>
        </p:nvSpPr>
        <p:spPr>
          <a:xfrm>
            <a:off x="8043506" y="2765937"/>
            <a:ext cx="1293944" cy="338554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r>
              <a:rPr lang="en-US" sz="1600" spc="75" dirty="0">
                <a:solidFill>
                  <a:schemeClr val="tx2"/>
                </a:solidFill>
                <a:latin typeface="Segoe UI" panose="020B0502040204020203" pitchFamily="34" charset="0"/>
                <a:ea typeface="Source Sans Pro" panose="020B0503030403020204" pitchFamily="34" charset="0"/>
                <a:cs typeface="Segoe UI" panose="020B0502040204020203" pitchFamily="34" charset="0"/>
              </a:rPr>
              <a:t>Our Clients</a:t>
            </a:r>
          </a:p>
        </p:txBody>
      </p:sp>
      <p:sp>
        <p:nvSpPr>
          <p:cNvPr id="3" name="SlideModel shp33">
            <a:extLst>
              <a:ext uri="{FF2B5EF4-FFF2-40B4-BE49-F238E27FC236}">
                <a16:creationId xmlns:a16="http://schemas.microsoft.com/office/drawing/2014/main" id="{B1992DD9-32C4-43F2-B706-F160215A9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/>
          </a:bodyPr>
          <a:lstStyle/>
          <a:p>
            <a:r>
              <a:rPr lang="en-US" sz="3100" dirty="0">
                <a:solidFill>
                  <a:srgbClr val="003061"/>
                </a:solidFill>
              </a:rPr>
              <a:t>Table of Contents</a:t>
            </a:r>
            <a:endParaRPr lang="es-UY" sz="3100" dirty="0">
              <a:solidFill>
                <a:srgbClr val="003061"/>
              </a:solidFill>
            </a:endParaRPr>
          </a:p>
        </p:txBody>
      </p:sp>
      <p:grpSp>
        <p:nvGrpSpPr>
          <p:cNvPr id="26" name="SlideModel shp34">
            <a:extLst>
              <a:ext uri="{FF2B5EF4-FFF2-40B4-BE49-F238E27FC236}">
                <a16:creationId xmlns:a16="http://schemas.microsoft.com/office/drawing/2014/main" id="{37734952-7215-44BB-A807-3580AA86BADB}"/>
              </a:ext>
            </a:extLst>
          </p:cNvPr>
          <p:cNvGrpSpPr/>
          <p:nvPr/>
        </p:nvGrpSpPr>
        <p:grpSpPr>
          <a:xfrm>
            <a:off x="238987" y="198553"/>
            <a:ext cx="282693" cy="742795"/>
            <a:chOff x="8960167" y="4285297"/>
            <a:chExt cx="186689" cy="490537"/>
          </a:xfrm>
          <a:solidFill>
            <a:schemeClr val="tx1"/>
          </a:solidFill>
        </p:grpSpPr>
        <p:grpSp>
          <p:nvGrpSpPr>
            <p:cNvPr id="27" name="Graphic 2">
              <a:extLst>
                <a:ext uri="{FF2B5EF4-FFF2-40B4-BE49-F238E27FC236}">
                  <a16:creationId xmlns:a16="http://schemas.microsoft.com/office/drawing/2014/main" id="{CFF7D31E-DB40-44A1-82D1-4F4FCC7D5378}"/>
                </a:ext>
              </a:extLst>
            </p:cNvPr>
            <p:cNvGrpSpPr/>
            <p:nvPr/>
          </p:nvGrpSpPr>
          <p:grpSpPr>
            <a:xfrm>
              <a:off x="9098280" y="4285297"/>
              <a:ext cx="48577" cy="490537"/>
              <a:chOff x="9098280" y="4285297"/>
              <a:chExt cx="48577" cy="490537"/>
            </a:xfrm>
            <a:grpFill/>
          </p:grpSpPr>
          <p:sp>
            <p:nvSpPr>
              <p:cNvPr id="34" name="SliModel Group shp35">
                <a:extLst>
                  <a:ext uri="{FF2B5EF4-FFF2-40B4-BE49-F238E27FC236}">
                    <a16:creationId xmlns:a16="http://schemas.microsoft.com/office/drawing/2014/main" id="{088D7327-CA50-4D86-B85A-EE9FDFF6296D}"/>
                  </a:ext>
                </a:extLst>
              </p:cNvPr>
              <p:cNvSpPr/>
              <p:nvPr/>
            </p:nvSpPr>
            <p:spPr>
              <a:xfrm>
                <a:off x="9098280" y="4285297"/>
                <a:ext cx="47625" cy="47625"/>
              </a:xfrm>
              <a:custGeom>
                <a:avLst/>
                <a:gdLst>
                  <a:gd name="connsiteX0" fmla="*/ 47625 w 47625"/>
                  <a:gd name="connsiteY0" fmla="*/ 23813 h 47625"/>
                  <a:gd name="connsiteX1" fmla="*/ 23813 w 47625"/>
                  <a:gd name="connsiteY1" fmla="*/ 47625 h 47625"/>
                  <a:gd name="connsiteX2" fmla="*/ 0 w 47625"/>
                  <a:gd name="connsiteY2" fmla="*/ 23813 h 47625"/>
                  <a:gd name="connsiteX3" fmla="*/ 23813 w 47625"/>
                  <a:gd name="connsiteY3" fmla="*/ 0 h 47625"/>
                  <a:gd name="connsiteX4" fmla="*/ 47625 w 47625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3"/>
                    </a:moveTo>
                    <a:cubicBezTo>
                      <a:pt x="47625" y="37147"/>
                      <a:pt x="37147" y="47625"/>
                      <a:pt x="23813" y="47625"/>
                    </a:cubicBezTo>
                    <a:cubicBezTo>
                      <a:pt x="10477" y="47625"/>
                      <a:pt x="0" y="37147"/>
                      <a:pt x="0" y="23813"/>
                    </a:cubicBezTo>
                    <a:cubicBezTo>
                      <a:pt x="0" y="10478"/>
                      <a:pt x="10477" y="0"/>
                      <a:pt x="23813" y="0"/>
                    </a:cubicBezTo>
                    <a:cubicBezTo>
                      <a:pt x="37147" y="0"/>
                      <a:pt x="47625" y="10478"/>
                      <a:pt x="47625" y="23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SliModel Group shp36">
                <a:extLst>
                  <a:ext uri="{FF2B5EF4-FFF2-40B4-BE49-F238E27FC236}">
                    <a16:creationId xmlns:a16="http://schemas.microsoft.com/office/drawing/2014/main" id="{F5C297C0-7A7D-4F7C-8B69-EA0547D5C1B3}"/>
                  </a:ext>
                </a:extLst>
              </p:cNvPr>
              <p:cNvSpPr/>
              <p:nvPr/>
            </p:nvSpPr>
            <p:spPr>
              <a:xfrm>
                <a:off x="9098280" y="4432934"/>
                <a:ext cx="47625" cy="47625"/>
              </a:xfrm>
              <a:custGeom>
                <a:avLst/>
                <a:gdLst>
                  <a:gd name="connsiteX0" fmla="*/ 47625 w 47625"/>
                  <a:gd name="connsiteY0" fmla="*/ 23813 h 47625"/>
                  <a:gd name="connsiteX1" fmla="*/ 23813 w 47625"/>
                  <a:gd name="connsiteY1" fmla="*/ 47625 h 47625"/>
                  <a:gd name="connsiteX2" fmla="*/ 0 w 47625"/>
                  <a:gd name="connsiteY2" fmla="*/ 23813 h 47625"/>
                  <a:gd name="connsiteX3" fmla="*/ 23813 w 47625"/>
                  <a:gd name="connsiteY3" fmla="*/ 0 h 47625"/>
                  <a:gd name="connsiteX4" fmla="*/ 47625 w 47625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3"/>
                    </a:moveTo>
                    <a:cubicBezTo>
                      <a:pt x="47625" y="37147"/>
                      <a:pt x="37147" y="47625"/>
                      <a:pt x="23813" y="47625"/>
                    </a:cubicBezTo>
                    <a:cubicBezTo>
                      <a:pt x="10477" y="47625"/>
                      <a:pt x="0" y="37147"/>
                      <a:pt x="0" y="23813"/>
                    </a:cubicBezTo>
                    <a:cubicBezTo>
                      <a:pt x="0" y="10478"/>
                      <a:pt x="10477" y="0"/>
                      <a:pt x="23813" y="0"/>
                    </a:cubicBezTo>
                    <a:cubicBezTo>
                      <a:pt x="37147" y="0"/>
                      <a:pt x="47625" y="10478"/>
                      <a:pt x="47625" y="23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SliModel Group shp37">
                <a:extLst>
                  <a:ext uri="{FF2B5EF4-FFF2-40B4-BE49-F238E27FC236}">
                    <a16:creationId xmlns:a16="http://schemas.microsoft.com/office/drawing/2014/main" id="{3F2404C7-8EF5-486B-A51D-57A90F8EF784}"/>
                  </a:ext>
                </a:extLst>
              </p:cNvPr>
              <p:cNvSpPr/>
              <p:nvPr/>
            </p:nvSpPr>
            <p:spPr>
              <a:xfrm>
                <a:off x="9098280" y="4580572"/>
                <a:ext cx="47625" cy="47625"/>
              </a:xfrm>
              <a:custGeom>
                <a:avLst/>
                <a:gdLst>
                  <a:gd name="connsiteX0" fmla="*/ 47625 w 47625"/>
                  <a:gd name="connsiteY0" fmla="*/ 23813 h 47625"/>
                  <a:gd name="connsiteX1" fmla="*/ 23813 w 47625"/>
                  <a:gd name="connsiteY1" fmla="*/ 47625 h 47625"/>
                  <a:gd name="connsiteX2" fmla="*/ 0 w 47625"/>
                  <a:gd name="connsiteY2" fmla="*/ 23813 h 47625"/>
                  <a:gd name="connsiteX3" fmla="*/ 23813 w 47625"/>
                  <a:gd name="connsiteY3" fmla="*/ 0 h 47625"/>
                  <a:gd name="connsiteX4" fmla="*/ 47625 w 47625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3"/>
                    </a:moveTo>
                    <a:cubicBezTo>
                      <a:pt x="47625" y="37147"/>
                      <a:pt x="37147" y="47625"/>
                      <a:pt x="23813" y="47625"/>
                    </a:cubicBezTo>
                    <a:cubicBezTo>
                      <a:pt x="10477" y="47625"/>
                      <a:pt x="0" y="37147"/>
                      <a:pt x="0" y="23813"/>
                    </a:cubicBezTo>
                    <a:cubicBezTo>
                      <a:pt x="0" y="10478"/>
                      <a:pt x="10477" y="0"/>
                      <a:pt x="23813" y="0"/>
                    </a:cubicBezTo>
                    <a:cubicBezTo>
                      <a:pt x="37147" y="0"/>
                      <a:pt x="47625" y="10478"/>
                      <a:pt x="47625" y="23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SliModel Group shp38">
                <a:extLst>
                  <a:ext uri="{FF2B5EF4-FFF2-40B4-BE49-F238E27FC236}">
                    <a16:creationId xmlns:a16="http://schemas.microsoft.com/office/drawing/2014/main" id="{94998555-F8AD-43A5-9EA0-730F172BCDDD}"/>
                  </a:ext>
                </a:extLst>
              </p:cNvPr>
              <p:cNvSpPr/>
              <p:nvPr/>
            </p:nvSpPr>
            <p:spPr>
              <a:xfrm>
                <a:off x="9099232" y="4728210"/>
                <a:ext cx="47625" cy="47625"/>
              </a:xfrm>
              <a:custGeom>
                <a:avLst/>
                <a:gdLst>
                  <a:gd name="connsiteX0" fmla="*/ 47625 w 47625"/>
                  <a:gd name="connsiteY0" fmla="*/ 23812 h 47625"/>
                  <a:gd name="connsiteX1" fmla="*/ 23812 w 47625"/>
                  <a:gd name="connsiteY1" fmla="*/ 47625 h 47625"/>
                  <a:gd name="connsiteX2" fmla="*/ 0 w 47625"/>
                  <a:gd name="connsiteY2" fmla="*/ 23812 h 47625"/>
                  <a:gd name="connsiteX3" fmla="*/ 23812 w 47625"/>
                  <a:gd name="connsiteY3" fmla="*/ 0 h 47625"/>
                  <a:gd name="connsiteX4" fmla="*/ 47625 w 47625"/>
                  <a:gd name="connsiteY4" fmla="*/ 23812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2"/>
                    </a:moveTo>
                    <a:cubicBezTo>
                      <a:pt x="47625" y="36964"/>
                      <a:pt x="36964" y="47625"/>
                      <a:pt x="23812" y="47625"/>
                    </a:cubicBezTo>
                    <a:cubicBezTo>
                      <a:pt x="10661" y="47625"/>
                      <a:pt x="0" y="36964"/>
                      <a:pt x="0" y="23812"/>
                    </a:cubicBezTo>
                    <a:cubicBezTo>
                      <a:pt x="0" y="10661"/>
                      <a:pt x="10661" y="0"/>
                      <a:pt x="23812" y="0"/>
                    </a:cubicBezTo>
                    <a:cubicBezTo>
                      <a:pt x="36964" y="0"/>
                      <a:pt x="47625" y="10661"/>
                      <a:pt x="47625" y="2381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9" name="Graphic 2">
              <a:extLst>
                <a:ext uri="{FF2B5EF4-FFF2-40B4-BE49-F238E27FC236}">
                  <a16:creationId xmlns:a16="http://schemas.microsoft.com/office/drawing/2014/main" id="{A92A0085-643B-4DC3-A94C-907E0BAD2E71}"/>
                </a:ext>
              </a:extLst>
            </p:cNvPr>
            <p:cNvGrpSpPr/>
            <p:nvPr/>
          </p:nvGrpSpPr>
          <p:grpSpPr>
            <a:xfrm>
              <a:off x="8960167" y="4285297"/>
              <a:ext cx="48577" cy="490537"/>
              <a:chOff x="8960167" y="4285297"/>
              <a:chExt cx="48577" cy="490537"/>
            </a:xfrm>
            <a:grpFill/>
          </p:grpSpPr>
          <p:sp>
            <p:nvSpPr>
              <p:cNvPr id="30" name="SliModel Group shp39">
                <a:extLst>
                  <a:ext uri="{FF2B5EF4-FFF2-40B4-BE49-F238E27FC236}">
                    <a16:creationId xmlns:a16="http://schemas.microsoft.com/office/drawing/2014/main" id="{3B712A66-A9DA-47CD-A783-26800273AF32}"/>
                  </a:ext>
                </a:extLst>
              </p:cNvPr>
              <p:cNvSpPr/>
              <p:nvPr/>
            </p:nvSpPr>
            <p:spPr>
              <a:xfrm>
                <a:off x="8960167" y="4285297"/>
                <a:ext cx="47625" cy="47625"/>
              </a:xfrm>
              <a:custGeom>
                <a:avLst/>
                <a:gdLst>
                  <a:gd name="connsiteX0" fmla="*/ 47625 w 47625"/>
                  <a:gd name="connsiteY0" fmla="*/ 23813 h 47625"/>
                  <a:gd name="connsiteX1" fmla="*/ 23813 w 47625"/>
                  <a:gd name="connsiteY1" fmla="*/ 47625 h 47625"/>
                  <a:gd name="connsiteX2" fmla="*/ 0 w 47625"/>
                  <a:gd name="connsiteY2" fmla="*/ 23813 h 47625"/>
                  <a:gd name="connsiteX3" fmla="*/ 23813 w 47625"/>
                  <a:gd name="connsiteY3" fmla="*/ 0 h 47625"/>
                  <a:gd name="connsiteX4" fmla="*/ 47625 w 47625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3"/>
                    </a:moveTo>
                    <a:cubicBezTo>
                      <a:pt x="47625" y="37147"/>
                      <a:pt x="37147" y="47625"/>
                      <a:pt x="23813" y="47625"/>
                    </a:cubicBezTo>
                    <a:cubicBezTo>
                      <a:pt x="10477" y="47625"/>
                      <a:pt x="0" y="37147"/>
                      <a:pt x="0" y="23813"/>
                    </a:cubicBezTo>
                    <a:cubicBezTo>
                      <a:pt x="0" y="10478"/>
                      <a:pt x="10477" y="0"/>
                      <a:pt x="23813" y="0"/>
                    </a:cubicBezTo>
                    <a:cubicBezTo>
                      <a:pt x="37147" y="0"/>
                      <a:pt x="47625" y="10478"/>
                      <a:pt x="47625" y="23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SliModel Group shp40">
                <a:extLst>
                  <a:ext uri="{FF2B5EF4-FFF2-40B4-BE49-F238E27FC236}">
                    <a16:creationId xmlns:a16="http://schemas.microsoft.com/office/drawing/2014/main" id="{79639793-0BDC-4B2D-9426-7BDF03EAA6E0}"/>
                  </a:ext>
                </a:extLst>
              </p:cNvPr>
              <p:cNvSpPr/>
              <p:nvPr/>
            </p:nvSpPr>
            <p:spPr>
              <a:xfrm>
                <a:off x="8960167" y="4432934"/>
                <a:ext cx="47625" cy="47625"/>
              </a:xfrm>
              <a:custGeom>
                <a:avLst/>
                <a:gdLst>
                  <a:gd name="connsiteX0" fmla="*/ 47625 w 47625"/>
                  <a:gd name="connsiteY0" fmla="*/ 23813 h 47625"/>
                  <a:gd name="connsiteX1" fmla="*/ 23813 w 47625"/>
                  <a:gd name="connsiteY1" fmla="*/ 47625 h 47625"/>
                  <a:gd name="connsiteX2" fmla="*/ 0 w 47625"/>
                  <a:gd name="connsiteY2" fmla="*/ 23813 h 47625"/>
                  <a:gd name="connsiteX3" fmla="*/ 23813 w 47625"/>
                  <a:gd name="connsiteY3" fmla="*/ 0 h 47625"/>
                  <a:gd name="connsiteX4" fmla="*/ 47625 w 47625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3"/>
                    </a:moveTo>
                    <a:cubicBezTo>
                      <a:pt x="47625" y="37147"/>
                      <a:pt x="37147" y="47625"/>
                      <a:pt x="23813" y="47625"/>
                    </a:cubicBezTo>
                    <a:cubicBezTo>
                      <a:pt x="10477" y="47625"/>
                      <a:pt x="0" y="37147"/>
                      <a:pt x="0" y="23813"/>
                    </a:cubicBezTo>
                    <a:cubicBezTo>
                      <a:pt x="0" y="10478"/>
                      <a:pt x="10477" y="0"/>
                      <a:pt x="23813" y="0"/>
                    </a:cubicBezTo>
                    <a:cubicBezTo>
                      <a:pt x="37147" y="0"/>
                      <a:pt x="47625" y="10478"/>
                      <a:pt x="47625" y="23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SliModel Group shp41">
                <a:extLst>
                  <a:ext uri="{FF2B5EF4-FFF2-40B4-BE49-F238E27FC236}">
                    <a16:creationId xmlns:a16="http://schemas.microsoft.com/office/drawing/2014/main" id="{8AF473DB-8844-4FD5-9BB8-BDE0490FFF33}"/>
                  </a:ext>
                </a:extLst>
              </p:cNvPr>
              <p:cNvSpPr/>
              <p:nvPr/>
            </p:nvSpPr>
            <p:spPr>
              <a:xfrm>
                <a:off x="8960167" y="4580572"/>
                <a:ext cx="47625" cy="47625"/>
              </a:xfrm>
              <a:custGeom>
                <a:avLst/>
                <a:gdLst>
                  <a:gd name="connsiteX0" fmla="*/ 47625 w 47625"/>
                  <a:gd name="connsiteY0" fmla="*/ 23813 h 47625"/>
                  <a:gd name="connsiteX1" fmla="*/ 23813 w 47625"/>
                  <a:gd name="connsiteY1" fmla="*/ 47625 h 47625"/>
                  <a:gd name="connsiteX2" fmla="*/ 0 w 47625"/>
                  <a:gd name="connsiteY2" fmla="*/ 23813 h 47625"/>
                  <a:gd name="connsiteX3" fmla="*/ 23813 w 47625"/>
                  <a:gd name="connsiteY3" fmla="*/ 0 h 47625"/>
                  <a:gd name="connsiteX4" fmla="*/ 47625 w 47625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3"/>
                    </a:moveTo>
                    <a:cubicBezTo>
                      <a:pt x="47625" y="37147"/>
                      <a:pt x="37147" y="47625"/>
                      <a:pt x="23813" y="47625"/>
                    </a:cubicBezTo>
                    <a:cubicBezTo>
                      <a:pt x="10477" y="47625"/>
                      <a:pt x="0" y="37147"/>
                      <a:pt x="0" y="23813"/>
                    </a:cubicBezTo>
                    <a:cubicBezTo>
                      <a:pt x="0" y="10478"/>
                      <a:pt x="10477" y="0"/>
                      <a:pt x="23813" y="0"/>
                    </a:cubicBezTo>
                    <a:cubicBezTo>
                      <a:pt x="37147" y="0"/>
                      <a:pt x="47625" y="10478"/>
                      <a:pt x="47625" y="23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SliModel Group shp42">
                <a:extLst>
                  <a:ext uri="{FF2B5EF4-FFF2-40B4-BE49-F238E27FC236}">
                    <a16:creationId xmlns:a16="http://schemas.microsoft.com/office/drawing/2014/main" id="{F4D8A421-2475-4259-9330-2087AC9941E4}"/>
                  </a:ext>
                </a:extLst>
              </p:cNvPr>
              <p:cNvSpPr/>
              <p:nvPr/>
            </p:nvSpPr>
            <p:spPr>
              <a:xfrm>
                <a:off x="8961120" y="4728210"/>
                <a:ext cx="47625" cy="47625"/>
              </a:xfrm>
              <a:custGeom>
                <a:avLst/>
                <a:gdLst>
                  <a:gd name="connsiteX0" fmla="*/ 47625 w 47625"/>
                  <a:gd name="connsiteY0" fmla="*/ 23812 h 47625"/>
                  <a:gd name="connsiteX1" fmla="*/ 23812 w 47625"/>
                  <a:gd name="connsiteY1" fmla="*/ 47625 h 47625"/>
                  <a:gd name="connsiteX2" fmla="*/ 0 w 47625"/>
                  <a:gd name="connsiteY2" fmla="*/ 23812 h 47625"/>
                  <a:gd name="connsiteX3" fmla="*/ 23812 w 47625"/>
                  <a:gd name="connsiteY3" fmla="*/ 0 h 47625"/>
                  <a:gd name="connsiteX4" fmla="*/ 47625 w 47625"/>
                  <a:gd name="connsiteY4" fmla="*/ 23812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2"/>
                    </a:moveTo>
                    <a:cubicBezTo>
                      <a:pt x="47625" y="36964"/>
                      <a:pt x="36964" y="47625"/>
                      <a:pt x="23812" y="47625"/>
                    </a:cubicBezTo>
                    <a:cubicBezTo>
                      <a:pt x="10661" y="47625"/>
                      <a:pt x="0" y="36964"/>
                      <a:pt x="0" y="23812"/>
                    </a:cubicBezTo>
                    <a:cubicBezTo>
                      <a:pt x="0" y="10661"/>
                      <a:pt x="10661" y="0"/>
                      <a:pt x="23812" y="0"/>
                    </a:cubicBezTo>
                    <a:cubicBezTo>
                      <a:pt x="36964" y="0"/>
                      <a:pt x="47625" y="10661"/>
                      <a:pt x="47625" y="2381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6" name="SlideModel shp17">
            <a:extLst>
              <a:ext uri="{FF2B5EF4-FFF2-40B4-BE49-F238E27FC236}">
                <a16:creationId xmlns:a16="http://schemas.microsoft.com/office/drawing/2014/main" id="{B0A148C6-8E15-CC40-B404-851AF4C30BAF}"/>
              </a:ext>
            </a:extLst>
          </p:cNvPr>
          <p:cNvSpPr txBox="1"/>
          <p:nvPr/>
        </p:nvSpPr>
        <p:spPr>
          <a:xfrm>
            <a:off x="3749148" y="4731574"/>
            <a:ext cx="56938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solidFill>
                  <a:schemeClr val="accent6">
                    <a:alpha val="50000"/>
                  </a:schemeClr>
                </a:solidFill>
                <a:latin typeface="Nunito Sans" pitchFamily="2" charset="77"/>
              </a:rPr>
              <a:t>4</a:t>
            </a:r>
          </a:p>
        </p:txBody>
      </p:sp>
      <p:sp>
        <p:nvSpPr>
          <p:cNvPr id="7" name="SlideModel shp18">
            <a:extLst>
              <a:ext uri="{FF2B5EF4-FFF2-40B4-BE49-F238E27FC236}">
                <a16:creationId xmlns:a16="http://schemas.microsoft.com/office/drawing/2014/main" id="{20847530-B93B-ED43-A653-879DED78CC19}"/>
              </a:ext>
            </a:extLst>
          </p:cNvPr>
          <p:cNvSpPr txBox="1"/>
          <p:nvPr/>
        </p:nvSpPr>
        <p:spPr>
          <a:xfrm>
            <a:off x="4305445" y="4989353"/>
            <a:ext cx="2573653" cy="338554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r>
              <a:rPr lang="en-US" sz="1600" spc="75" dirty="0">
                <a:solidFill>
                  <a:schemeClr val="tx2"/>
                </a:solidFill>
                <a:latin typeface="Segoe UI" panose="020B0502040204020203" pitchFamily="34" charset="0"/>
                <a:ea typeface="Source Sans Pro" panose="020B0503030403020204" pitchFamily="34" charset="0"/>
                <a:cs typeface="Segoe UI" panose="020B0502040204020203" pitchFamily="34" charset="0"/>
              </a:rPr>
              <a:t>Domain Comprehension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4E964710-2264-D83D-92A8-D920E1A61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66307"/>
            <a:ext cx="12191999" cy="365125"/>
          </a:xfrm>
        </p:spPr>
        <p:txBody>
          <a:bodyPr/>
          <a:lstStyle/>
          <a:p>
            <a:pPr algn="ctr"/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@2024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</a:rPr>
              <a:t>Pinus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 Software Company</a:t>
            </a:r>
          </a:p>
        </p:txBody>
      </p:sp>
      <p:pic>
        <p:nvPicPr>
          <p:cNvPr id="10" name="SlideModel shp321">
            <a:extLst>
              <a:ext uri="{FF2B5EF4-FFF2-40B4-BE49-F238E27FC236}">
                <a16:creationId xmlns:a16="http://schemas.microsoft.com/office/drawing/2014/main" id="{FAEC23A3-CAF4-060D-1097-7079D9947F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1000"/>
                    </a14:imgEffect>
                    <a14:imgEffect>
                      <a14:brightnessContrast bright="-5000" contrast="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618" r="28618"/>
          <a:stretch/>
        </p:blipFill>
        <p:spPr>
          <a:xfrm>
            <a:off x="-20189" y="1257400"/>
            <a:ext cx="3066490" cy="6131383"/>
          </a:xfrm>
          <a:custGeom>
            <a:avLst/>
            <a:gdLst>
              <a:gd name="connsiteX0" fmla="*/ 0 w 6858000"/>
              <a:gd name="connsiteY0" fmla="*/ 0 h 13716000"/>
              <a:gd name="connsiteX1" fmla="*/ 352911 w 6858000"/>
              <a:gd name="connsiteY1" fmla="*/ 8924 h 13716000"/>
              <a:gd name="connsiteX2" fmla="*/ 6858000 w 6858000"/>
              <a:gd name="connsiteY2" fmla="*/ 6858000 h 13716000"/>
              <a:gd name="connsiteX3" fmla="*/ 352911 w 6858000"/>
              <a:gd name="connsiteY3" fmla="*/ 13707076 h 13716000"/>
              <a:gd name="connsiteX4" fmla="*/ 0 w 6858000"/>
              <a:gd name="connsiteY4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000" h="13716000">
                <a:moveTo>
                  <a:pt x="0" y="0"/>
                </a:moveTo>
                <a:lnTo>
                  <a:pt x="352911" y="8924"/>
                </a:lnTo>
                <a:cubicBezTo>
                  <a:pt x="3976472" y="192602"/>
                  <a:pt x="6858000" y="3188793"/>
                  <a:pt x="6858000" y="6858000"/>
                </a:cubicBezTo>
                <a:cubicBezTo>
                  <a:pt x="6858000" y="10527207"/>
                  <a:pt x="3976472" y="13523398"/>
                  <a:pt x="352911" y="13707076"/>
                </a:cubicBezTo>
                <a:lnTo>
                  <a:pt x="0" y="13716000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SlideModel shp29">
            <a:extLst>
              <a:ext uri="{FF2B5EF4-FFF2-40B4-BE49-F238E27FC236}">
                <a16:creationId xmlns:a16="http://schemas.microsoft.com/office/drawing/2014/main" id="{C16CD2F8-9F5E-9316-5DD3-35341A3E44E8}"/>
              </a:ext>
            </a:extLst>
          </p:cNvPr>
          <p:cNvSpPr txBox="1"/>
          <p:nvPr/>
        </p:nvSpPr>
        <p:spPr>
          <a:xfrm>
            <a:off x="7494144" y="3606134"/>
            <a:ext cx="56938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solidFill>
                  <a:schemeClr val="accent6">
                    <a:alpha val="50000"/>
                  </a:schemeClr>
                </a:solidFill>
                <a:latin typeface="Nunito Sans" pitchFamily="2" charset="77"/>
              </a:rPr>
              <a:t>7</a:t>
            </a:r>
          </a:p>
        </p:txBody>
      </p:sp>
      <p:sp>
        <p:nvSpPr>
          <p:cNvPr id="8" name="SlideModel shp30">
            <a:extLst>
              <a:ext uri="{FF2B5EF4-FFF2-40B4-BE49-F238E27FC236}">
                <a16:creationId xmlns:a16="http://schemas.microsoft.com/office/drawing/2014/main" id="{AB5FDEC5-2BF7-9CE4-9378-7C9B44AF551C}"/>
              </a:ext>
            </a:extLst>
          </p:cNvPr>
          <p:cNvSpPr txBox="1"/>
          <p:nvPr/>
        </p:nvSpPr>
        <p:spPr>
          <a:xfrm>
            <a:off x="8050442" y="3863913"/>
            <a:ext cx="2116285" cy="338554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r>
              <a:rPr lang="en-US" sz="1600" spc="75" dirty="0">
                <a:solidFill>
                  <a:schemeClr val="tx2"/>
                </a:solidFill>
                <a:latin typeface="Segoe UI" panose="020B0502040204020203" pitchFamily="34" charset="0"/>
                <a:ea typeface="Source Sans Pro" panose="020B0503030403020204" pitchFamily="34" charset="0"/>
                <a:cs typeface="Segoe UI" panose="020B0502040204020203" pitchFamily="34" charset="0"/>
              </a:rPr>
              <a:t>Engagement Model</a:t>
            </a:r>
          </a:p>
        </p:txBody>
      </p:sp>
      <p:pic>
        <p:nvPicPr>
          <p:cNvPr id="38" name="Picture 2" descr="Logo Light ">
            <a:hlinkClick r:id="rId5"/>
            <a:extLst>
              <a:ext uri="{FF2B5EF4-FFF2-40B4-BE49-F238E27FC236}">
                <a16:creationId xmlns:a16="http://schemas.microsoft.com/office/drawing/2014/main" id="{989C6D9B-C9BE-4EBB-83A9-D1F813070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6594" y="116865"/>
            <a:ext cx="2595406" cy="682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0644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Model shp53">
            <a:extLst>
              <a:ext uri="{FF2B5EF4-FFF2-40B4-BE49-F238E27FC236}">
                <a16:creationId xmlns:a16="http://schemas.microsoft.com/office/drawing/2014/main" id="{4A948AB4-FC14-4045-9DAF-806F342E6F7F}"/>
              </a:ext>
            </a:extLst>
          </p:cNvPr>
          <p:cNvSpPr txBox="1">
            <a:spLocks/>
          </p:cNvSpPr>
          <p:nvPr/>
        </p:nvSpPr>
        <p:spPr>
          <a:xfrm>
            <a:off x="1227551" y="1296747"/>
            <a:ext cx="7803715" cy="3713837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2200"/>
              </a:lnSpc>
              <a:spcBef>
                <a:spcPts val="0"/>
              </a:spcBef>
            </a:pPr>
            <a:r>
              <a:rPr lang="en-US" sz="1600" spc="75" dirty="0">
                <a:latin typeface="Segoe UI" panose="020B0502040204020203" pitchFamily="34" charset="0"/>
                <a:cs typeface="Segoe UI" panose="020B0502040204020203" pitchFamily="34" charset="0"/>
              </a:rPr>
              <a:t>Welcome to Pinus Software, a dynamic and innovative software startup committed to delivering cutting-edge solutions. Specializing in IT Digitalization, Modern Application Development, Data Insights, Cloud Solutions, Intelligent Automation, Application Maintenance and Quality Assurance. Consistently delivering cutting-edge solutions by leveraging</a:t>
            </a:r>
          </a:p>
          <a:p>
            <a:pPr algn="l">
              <a:lnSpc>
                <a:spcPts val="2200"/>
              </a:lnSpc>
              <a:spcBef>
                <a:spcPts val="0"/>
              </a:spcBef>
            </a:pPr>
            <a:endParaRPr lang="en-US" sz="1600" spc="75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 algn="l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spc="75" dirty="0">
                <a:latin typeface="Segoe UI" panose="020B0502040204020203" pitchFamily="34" charset="0"/>
                <a:cs typeface="Segoe UI" panose="020B0502040204020203" pitchFamily="34" charset="0"/>
              </a:rPr>
              <a:t>16 plus years of Industrial experience</a:t>
            </a:r>
          </a:p>
          <a:p>
            <a:pPr marL="342900" indent="-342900" algn="l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spc="75" dirty="0">
                <a:latin typeface="Segoe UI" panose="020B0502040204020203" pitchFamily="34" charset="0"/>
                <a:cs typeface="Segoe UI" panose="020B0502040204020203" pitchFamily="34" charset="0"/>
              </a:rPr>
              <a:t>Onshore and Offshore operating experience</a:t>
            </a:r>
          </a:p>
          <a:p>
            <a:pPr marL="342900" indent="-342900" algn="l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spc="75" dirty="0">
                <a:latin typeface="Segoe UI" panose="020B0502040204020203" pitchFamily="34" charset="0"/>
                <a:cs typeface="Segoe UI" panose="020B0502040204020203" pitchFamily="34" charset="0"/>
              </a:rPr>
              <a:t>Team with rich technology stack covering multiple platforms</a:t>
            </a:r>
          </a:p>
          <a:p>
            <a:pPr algn="l">
              <a:lnSpc>
                <a:spcPts val="2200"/>
              </a:lnSpc>
              <a:spcBef>
                <a:spcPts val="0"/>
              </a:spcBef>
            </a:pPr>
            <a:endParaRPr lang="en-US" sz="1600" spc="75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>
              <a:lnSpc>
                <a:spcPts val="2200"/>
              </a:lnSpc>
              <a:spcBef>
                <a:spcPts val="0"/>
              </a:spcBef>
            </a:pPr>
            <a:r>
              <a:rPr lang="en-US" sz="1600" spc="75" dirty="0">
                <a:latin typeface="Segoe UI" panose="020B0502040204020203" pitchFamily="34" charset="0"/>
                <a:cs typeface="Segoe UI" panose="020B0502040204020203" pitchFamily="34" charset="0"/>
              </a:rPr>
              <a:t>We offer a comprehensive suite of services to meet the diverse needs of our clients.</a:t>
            </a:r>
          </a:p>
          <a:p>
            <a:pPr algn="l">
              <a:lnSpc>
                <a:spcPts val="2200"/>
              </a:lnSpc>
              <a:spcBef>
                <a:spcPts val="0"/>
              </a:spcBef>
            </a:pPr>
            <a:endParaRPr lang="en-US" sz="2000" dirty="0">
              <a:solidFill>
                <a:schemeClr val="bg1">
                  <a:lumMod val="50000"/>
                </a:schemeClr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SlideModel shp55">
            <a:extLst>
              <a:ext uri="{FF2B5EF4-FFF2-40B4-BE49-F238E27FC236}">
                <a16:creationId xmlns:a16="http://schemas.microsoft.com/office/drawing/2014/main" id="{1F3A0F3A-604C-E34A-B9C0-8B326EE71167}"/>
              </a:ext>
            </a:extLst>
          </p:cNvPr>
          <p:cNvSpPr/>
          <p:nvPr/>
        </p:nvSpPr>
        <p:spPr>
          <a:xfrm>
            <a:off x="9183105" y="1439470"/>
            <a:ext cx="3773875" cy="3773875"/>
          </a:xfrm>
          <a:prstGeom prst="donut">
            <a:avLst>
              <a:gd name="adj" fmla="val 2684"/>
            </a:avLst>
          </a:prstGeom>
          <a:gradFill>
            <a:gsLst>
              <a:gs pos="0">
                <a:srgbClr val="44862F"/>
              </a:gs>
              <a:gs pos="50000">
                <a:schemeClr val="accent2">
                  <a:alpha val="30000"/>
                </a:schemeClr>
              </a:gs>
              <a:gs pos="99000">
                <a:srgbClr val="003061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 dirty="0">
              <a:solidFill>
                <a:schemeClr val="tx1"/>
              </a:solidFill>
              <a:latin typeface="Nunito Sans ExtraLight" pitchFamily="2" charset="77"/>
            </a:endParaRPr>
          </a:p>
        </p:txBody>
      </p:sp>
      <p:sp>
        <p:nvSpPr>
          <p:cNvPr id="11" name="SlideModel shp56">
            <a:extLst>
              <a:ext uri="{FF2B5EF4-FFF2-40B4-BE49-F238E27FC236}">
                <a16:creationId xmlns:a16="http://schemas.microsoft.com/office/drawing/2014/main" id="{86887018-F4EE-E442-89A0-1EA264D40849}"/>
              </a:ext>
            </a:extLst>
          </p:cNvPr>
          <p:cNvSpPr>
            <a:spLocks noChangeArrowheads="1"/>
          </p:cNvSpPr>
          <p:nvPr/>
        </p:nvSpPr>
        <p:spPr bwMode="auto">
          <a:xfrm rot="8100000" flipH="1">
            <a:off x="34522" y="2830593"/>
            <a:ext cx="2553637" cy="6324200"/>
          </a:xfrm>
          <a:custGeom>
            <a:avLst/>
            <a:gdLst>
              <a:gd name="T0" fmla="*/ 0 w 4138"/>
              <a:gd name="T1" fmla="*/ 10223 h 10245"/>
              <a:gd name="T2" fmla="*/ 0 w 4138"/>
              <a:gd name="T3" fmla="*/ 10223 h 10245"/>
              <a:gd name="T4" fmla="*/ 1549 w 4138"/>
              <a:gd name="T5" fmla="*/ 8731 h 10245"/>
              <a:gd name="T6" fmla="*/ 1549 w 4138"/>
              <a:gd name="T7" fmla="*/ 8731 h 10245"/>
              <a:gd name="T8" fmla="*/ 2011 w 4138"/>
              <a:gd name="T9" fmla="*/ 6622 h 10245"/>
              <a:gd name="T10" fmla="*/ 2011 w 4138"/>
              <a:gd name="T11" fmla="*/ 6622 h 10245"/>
              <a:gd name="T12" fmla="*/ 2941 w 4138"/>
              <a:gd name="T13" fmla="*/ 3654 h 10245"/>
              <a:gd name="T14" fmla="*/ 2941 w 4138"/>
              <a:gd name="T15" fmla="*/ 3654 h 10245"/>
              <a:gd name="T16" fmla="*/ 2247 w 4138"/>
              <a:gd name="T17" fmla="*/ 159 h 10245"/>
              <a:gd name="T18" fmla="*/ 2247 w 4138"/>
              <a:gd name="T19" fmla="*/ 159 h 10245"/>
              <a:gd name="T20" fmla="*/ 2107 w 4138"/>
              <a:gd name="T21" fmla="*/ 2 h 10245"/>
              <a:gd name="T22" fmla="*/ 2133 w 4138"/>
              <a:gd name="T23" fmla="*/ 0 h 10245"/>
              <a:gd name="T24" fmla="*/ 2120 w 4138"/>
              <a:gd name="T25" fmla="*/ 0 h 10245"/>
              <a:gd name="T26" fmla="*/ 2133 w 4138"/>
              <a:gd name="T27" fmla="*/ 0 h 10245"/>
              <a:gd name="T28" fmla="*/ 2133 w 4138"/>
              <a:gd name="T29" fmla="*/ 0 h 10245"/>
              <a:gd name="T30" fmla="*/ 2266 w 4138"/>
              <a:gd name="T31" fmla="*/ 140 h 10245"/>
              <a:gd name="T32" fmla="*/ 2266 w 4138"/>
              <a:gd name="T33" fmla="*/ 140 h 10245"/>
              <a:gd name="T34" fmla="*/ 2962 w 4138"/>
              <a:gd name="T35" fmla="*/ 3669 h 10245"/>
              <a:gd name="T36" fmla="*/ 2962 w 4138"/>
              <a:gd name="T37" fmla="*/ 3669 h 10245"/>
              <a:gd name="T38" fmla="*/ 2036 w 4138"/>
              <a:gd name="T39" fmla="*/ 6625 h 10245"/>
              <a:gd name="T40" fmla="*/ 2036 w 4138"/>
              <a:gd name="T41" fmla="*/ 6625 h 10245"/>
              <a:gd name="T42" fmla="*/ 1573 w 4138"/>
              <a:gd name="T43" fmla="*/ 8743 h 10245"/>
              <a:gd name="T44" fmla="*/ 1573 w 4138"/>
              <a:gd name="T45" fmla="*/ 8743 h 10245"/>
              <a:gd name="T46" fmla="*/ 13 w 4138"/>
              <a:gd name="T47" fmla="*/ 10244 h 10245"/>
              <a:gd name="T48" fmla="*/ 0 w 4138"/>
              <a:gd name="T49" fmla="*/ 10223 h 10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138" h="10245">
                <a:moveTo>
                  <a:pt x="0" y="10223"/>
                </a:moveTo>
                <a:lnTo>
                  <a:pt x="0" y="10223"/>
                </a:lnTo>
                <a:cubicBezTo>
                  <a:pt x="13" y="10217"/>
                  <a:pt x="1109" y="9592"/>
                  <a:pt x="1549" y="8731"/>
                </a:cubicBezTo>
                <a:lnTo>
                  <a:pt x="1549" y="8731"/>
                </a:lnTo>
                <a:cubicBezTo>
                  <a:pt x="1966" y="7914"/>
                  <a:pt x="1988" y="7287"/>
                  <a:pt x="2011" y="6622"/>
                </a:cubicBezTo>
                <a:lnTo>
                  <a:pt x="2011" y="6622"/>
                </a:lnTo>
                <a:cubicBezTo>
                  <a:pt x="2038" y="5791"/>
                  <a:pt x="2067" y="4928"/>
                  <a:pt x="2941" y="3654"/>
                </a:cubicBezTo>
                <a:lnTo>
                  <a:pt x="2941" y="3654"/>
                </a:lnTo>
                <a:cubicBezTo>
                  <a:pt x="4103" y="1962"/>
                  <a:pt x="2706" y="606"/>
                  <a:pt x="2247" y="159"/>
                </a:cubicBezTo>
                <a:lnTo>
                  <a:pt x="2247" y="159"/>
                </a:lnTo>
                <a:cubicBezTo>
                  <a:pt x="2145" y="60"/>
                  <a:pt x="2109" y="24"/>
                  <a:pt x="2107" y="2"/>
                </a:cubicBezTo>
                <a:lnTo>
                  <a:pt x="2133" y="0"/>
                </a:lnTo>
                <a:lnTo>
                  <a:pt x="2120" y="0"/>
                </a:lnTo>
                <a:lnTo>
                  <a:pt x="2133" y="0"/>
                </a:lnTo>
                <a:lnTo>
                  <a:pt x="2133" y="0"/>
                </a:lnTo>
                <a:cubicBezTo>
                  <a:pt x="2135" y="15"/>
                  <a:pt x="2198" y="77"/>
                  <a:pt x="2266" y="140"/>
                </a:cubicBezTo>
                <a:lnTo>
                  <a:pt x="2266" y="140"/>
                </a:lnTo>
                <a:cubicBezTo>
                  <a:pt x="2730" y="591"/>
                  <a:pt x="4137" y="1958"/>
                  <a:pt x="2962" y="3669"/>
                </a:cubicBezTo>
                <a:lnTo>
                  <a:pt x="2962" y="3669"/>
                </a:lnTo>
                <a:cubicBezTo>
                  <a:pt x="2092" y="4936"/>
                  <a:pt x="2063" y="5795"/>
                  <a:pt x="2036" y="6625"/>
                </a:cubicBezTo>
                <a:lnTo>
                  <a:pt x="2036" y="6625"/>
                </a:lnTo>
                <a:cubicBezTo>
                  <a:pt x="2013" y="7291"/>
                  <a:pt x="1992" y="7920"/>
                  <a:pt x="1573" y="8743"/>
                </a:cubicBezTo>
                <a:lnTo>
                  <a:pt x="1573" y="8743"/>
                </a:lnTo>
                <a:cubicBezTo>
                  <a:pt x="1128" y="9611"/>
                  <a:pt x="26" y="10238"/>
                  <a:pt x="13" y="10244"/>
                </a:cubicBezTo>
                <a:lnTo>
                  <a:pt x="0" y="10223"/>
                </a:lnTo>
              </a:path>
            </a:pathLst>
          </a:custGeom>
          <a:gradFill>
            <a:gsLst>
              <a:gs pos="0">
                <a:srgbClr val="44862F"/>
              </a:gs>
              <a:gs pos="50000">
                <a:schemeClr val="accent2"/>
              </a:gs>
              <a:gs pos="100000">
                <a:srgbClr val="003061"/>
              </a:gs>
            </a:gsLst>
            <a:lin ang="5400000" scaled="0"/>
          </a:gra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Nunito Sans ExtraLight" pitchFamily="2" charset="77"/>
            </a:endParaRPr>
          </a:p>
        </p:txBody>
      </p:sp>
      <p:sp>
        <p:nvSpPr>
          <p:cNvPr id="12" name="SlideModel shp57">
            <a:extLst>
              <a:ext uri="{FF2B5EF4-FFF2-40B4-BE49-F238E27FC236}">
                <a16:creationId xmlns:a16="http://schemas.microsoft.com/office/drawing/2014/main" id="{AF07AC2D-7DC7-4515-9B9E-53861C09F690}"/>
              </a:ext>
            </a:extLst>
          </p:cNvPr>
          <p:cNvSpPr/>
          <p:nvPr/>
        </p:nvSpPr>
        <p:spPr>
          <a:xfrm rot="10800000" flipH="1">
            <a:off x="-13447" y="5557096"/>
            <a:ext cx="2555650" cy="1301801"/>
          </a:xfrm>
          <a:custGeom>
            <a:avLst/>
            <a:gdLst>
              <a:gd name="connsiteX0" fmla="*/ 0 w 3846686"/>
              <a:gd name="connsiteY0" fmla="*/ 0 h 1959431"/>
              <a:gd name="connsiteX1" fmla="*/ 3846686 w 3846686"/>
              <a:gd name="connsiteY1" fmla="*/ 0 h 1959431"/>
              <a:gd name="connsiteX2" fmla="*/ 3835703 w 3846686"/>
              <a:gd name="connsiteY2" fmla="*/ 14794 h 1959431"/>
              <a:gd name="connsiteX3" fmla="*/ 3757839 w 3846686"/>
              <a:gd name="connsiteY3" fmla="*/ 90535 h 1959431"/>
              <a:gd name="connsiteX4" fmla="*/ 1929150 w 3846686"/>
              <a:gd name="connsiteY4" fmla="*/ 412329 h 1959431"/>
              <a:gd name="connsiteX5" fmla="*/ 206976 w 3846686"/>
              <a:gd name="connsiteY5" fmla="*/ 1854235 h 1959431"/>
              <a:gd name="connsiteX6" fmla="*/ 25221 w 3846686"/>
              <a:gd name="connsiteY6" fmla="*/ 1949774 h 1959431"/>
              <a:gd name="connsiteX7" fmla="*/ 0 w 3846686"/>
              <a:gd name="connsiteY7" fmla="*/ 1959431 h 1959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46686" h="1959431">
                <a:moveTo>
                  <a:pt x="0" y="0"/>
                </a:moveTo>
                <a:lnTo>
                  <a:pt x="3846686" y="0"/>
                </a:lnTo>
                <a:lnTo>
                  <a:pt x="3835703" y="14794"/>
                </a:lnTo>
                <a:cubicBezTo>
                  <a:pt x="3811472" y="42807"/>
                  <a:pt x="3785595" y="68183"/>
                  <a:pt x="3757839" y="90535"/>
                </a:cubicBezTo>
                <a:cubicBezTo>
                  <a:pt x="3313755" y="448189"/>
                  <a:pt x="2520961" y="118379"/>
                  <a:pt x="1929150" y="412329"/>
                </a:cubicBezTo>
                <a:cubicBezTo>
                  <a:pt x="1337340" y="706279"/>
                  <a:pt x="703929" y="1553867"/>
                  <a:pt x="206976" y="1854235"/>
                </a:cubicBezTo>
                <a:cubicBezTo>
                  <a:pt x="144857" y="1891780"/>
                  <a:pt x="84319" y="1923215"/>
                  <a:pt x="25221" y="1949774"/>
                </a:cubicBezTo>
                <a:lnTo>
                  <a:pt x="0" y="1959431"/>
                </a:lnTo>
                <a:close/>
              </a:path>
            </a:pathLst>
          </a:custGeom>
          <a:solidFill>
            <a:srgbClr val="003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SlideModel shp59">
            <a:extLst>
              <a:ext uri="{FF2B5EF4-FFF2-40B4-BE49-F238E27FC236}">
                <a16:creationId xmlns:a16="http://schemas.microsoft.com/office/drawing/2014/main" id="{E3C1D4AF-0530-43F6-8B5D-5150CAC352DB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54927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003164"/>
                </a:solidFill>
                <a:latin typeface="Arial Black" panose="020B0A04020102020204" pitchFamily="34" charset="0"/>
              </a:rPr>
              <a:t>Company Overview</a:t>
            </a:r>
            <a:endParaRPr lang="es-UY" sz="3200" dirty="0">
              <a:solidFill>
                <a:srgbClr val="003164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1" name="SlideModel shp60">
            <a:extLst>
              <a:ext uri="{FF2B5EF4-FFF2-40B4-BE49-F238E27FC236}">
                <a16:creationId xmlns:a16="http://schemas.microsoft.com/office/drawing/2014/main" id="{71AFBE94-A362-42F5-9B84-5015705854D0}"/>
              </a:ext>
            </a:extLst>
          </p:cNvPr>
          <p:cNvGrpSpPr/>
          <p:nvPr/>
        </p:nvGrpSpPr>
        <p:grpSpPr>
          <a:xfrm>
            <a:off x="238987" y="198553"/>
            <a:ext cx="282693" cy="742795"/>
            <a:chOff x="8960167" y="4285297"/>
            <a:chExt cx="186689" cy="490537"/>
          </a:xfrm>
          <a:solidFill>
            <a:schemeClr val="tx1"/>
          </a:solidFill>
        </p:grpSpPr>
        <p:grpSp>
          <p:nvGrpSpPr>
            <p:cNvPr id="22" name="Graphic 2">
              <a:extLst>
                <a:ext uri="{FF2B5EF4-FFF2-40B4-BE49-F238E27FC236}">
                  <a16:creationId xmlns:a16="http://schemas.microsoft.com/office/drawing/2014/main" id="{60E72C2E-6EBD-455C-A729-CF98C0A6ABA8}"/>
                </a:ext>
              </a:extLst>
            </p:cNvPr>
            <p:cNvGrpSpPr/>
            <p:nvPr/>
          </p:nvGrpSpPr>
          <p:grpSpPr>
            <a:xfrm>
              <a:off x="9098280" y="4285297"/>
              <a:ext cx="48577" cy="490537"/>
              <a:chOff x="9098280" y="4285297"/>
              <a:chExt cx="48577" cy="490537"/>
            </a:xfrm>
            <a:grpFill/>
          </p:grpSpPr>
          <p:sp>
            <p:nvSpPr>
              <p:cNvPr id="28" name="SliModel Group shp61">
                <a:extLst>
                  <a:ext uri="{FF2B5EF4-FFF2-40B4-BE49-F238E27FC236}">
                    <a16:creationId xmlns:a16="http://schemas.microsoft.com/office/drawing/2014/main" id="{9C662B51-1ADF-4834-BEDA-B642B7E47A3D}"/>
                  </a:ext>
                </a:extLst>
              </p:cNvPr>
              <p:cNvSpPr/>
              <p:nvPr/>
            </p:nvSpPr>
            <p:spPr>
              <a:xfrm>
                <a:off x="9098280" y="4285297"/>
                <a:ext cx="47625" cy="47625"/>
              </a:xfrm>
              <a:custGeom>
                <a:avLst/>
                <a:gdLst>
                  <a:gd name="connsiteX0" fmla="*/ 47625 w 47625"/>
                  <a:gd name="connsiteY0" fmla="*/ 23813 h 47625"/>
                  <a:gd name="connsiteX1" fmla="*/ 23813 w 47625"/>
                  <a:gd name="connsiteY1" fmla="*/ 47625 h 47625"/>
                  <a:gd name="connsiteX2" fmla="*/ 0 w 47625"/>
                  <a:gd name="connsiteY2" fmla="*/ 23813 h 47625"/>
                  <a:gd name="connsiteX3" fmla="*/ 23813 w 47625"/>
                  <a:gd name="connsiteY3" fmla="*/ 0 h 47625"/>
                  <a:gd name="connsiteX4" fmla="*/ 47625 w 47625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3"/>
                    </a:moveTo>
                    <a:cubicBezTo>
                      <a:pt x="47625" y="37147"/>
                      <a:pt x="37147" y="47625"/>
                      <a:pt x="23813" y="47625"/>
                    </a:cubicBezTo>
                    <a:cubicBezTo>
                      <a:pt x="10477" y="47625"/>
                      <a:pt x="0" y="37147"/>
                      <a:pt x="0" y="23813"/>
                    </a:cubicBezTo>
                    <a:cubicBezTo>
                      <a:pt x="0" y="10478"/>
                      <a:pt x="10477" y="0"/>
                      <a:pt x="23813" y="0"/>
                    </a:cubicBezTo>
                    <a:cubicBezTo>
                      <a:pt x="37147" y="0"/>
                      <a:pt x="47625" y="10478"/>
                      <a:pt x="47625" y="23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SliModel Group shp62">
                <a:extLst>
                  <a:ext uri="{FF2B5EF4-FFF2-40B4-BE49-F238E27FC236}">
                    <a16:creationId xmlns:a16="http://schemas.microsoft.com/office/drawing/2014/main" id="{6D8F5607-509C-4F2E-BD79-FE5F439E4237}"/>
                  </a:ext>
                </a:extLst>
              </p:cNvPr>
              <p:cNvSpPr/>
              <p:nvPr/>
            </p:nvSpPr>
            <p:spPr>
              <a:xfrm>
                <a:off x="9098280" y="4432934"/>
                <a:ext cx="47625" cy="47625"/>
              </a:xfrm>
              <a:custGeom>
                <a:avLst/>
                <a:gdLst>
                  <a:gd name="connsiteX0" fmla="*/ 47625 w 47625"/>
                  <a:gd name="connsiteY0" fmla="*/ 23813 h 47625"/>
                  <a:gd name="connsiteX1" fmla="*/ 23813 w 47625"/>
                  <a:gd name="connsiteY1" fmla="*/ 47625 h 47625"/>
                  <a:gd name="connsiteX2" fmla="*/ 0 w 47625"/>
                  <a:gd name="connsiteY2" fmla="*/ 23813 h 47625"/>
                  <a:gd name="connsiteX3" fmla="*/ 23813 w 47625"/>
                  <a:gd name="connsiteY3" fmla="*/ 0 h 47625"/>
                  <a:gd name="connsiteX4" fmla="*/ 47625 w 47625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3"/>
                    </a:moveTo>
                    <a:cubicBezTo>
                      <a:pt x="47625" y="37147"/>
                      <a:pt x="37147" y="47625"/>
                      <a:pt x="23813" y="47625"/>
                    </a:cubicBezTo>
                    <a:cubicBezTo>
                      <a:pt x="10477" y="47625"/>
                      <a:pt x="0" y="37147"/>
                      <a:pt x="0" y="23813"/>
                    </a:cubicBezTo>
                    <a:cubicBezTo>
                      <a:pt x="0" y="10478"/>
                      <a:pt x="10477" y="0"/>
                      <a:pt x="23813" y="0"/>
                    </a:cubicBezTo>
                    <a:cubicBezTo>
                      <a:pt x="37147" y="0"/>
                      <a:pt x="47625" y="10478"/>
                      <a:pt x="47625" y="23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SliModel Group shp63">
                <a:extLst>
                  <a:ext uri="{FF2B5EF4-FFF2-40B4-BE49-F238E27FC236}">
                    <a16:creationId xmlns:a16="http://schemas.microsoft.com/office/drawing/2014/main" id="{E5E07434-B578-4C57-A012-3B1EFFCE870E}"/>
                  </a:ext>
                </a:extLst>
              </p:cNvPr>
              <p:cNvSpPr/>
              <p:nvPr/>
            </p:nvSpPr>
            <p:spPr>
              <a:xfrm>
                <a:off x="9098280" y="4580572"/>
                <a:ext cx="47625" cy="47625"/>
              </a:xfrm>
              <a:custGeom>
                <a:avLst/>
                <a:gdLst>
                  <a:gd name="connsiteX0" fmla="*/ 47625 w 47625"/>
                  <a:gd name="connsiteY0" fmla="*/ 23813 h 47625"/>
                  <a:gd name="connsiteX1" fmla="*/ 23813 w 47625"/>
                  <a:gd name="connsiteY1" fmla="*/ 47625 h 47625"/>
                  <a:gd name="connsiteX2" fmla="*/ 0 w 47625"/>
                  <a:gd name="connsiteY2" fmla="*/ 23813 h 47625"/>
                  <a:gd name="connsiteX3" fmla="*/ 23813 w 47625"/>
                  <a:gd name="connsiteY3" fmla="*/ 0 h 47625"/>
                  <a:gd name="connsiteX4" fmla="*/ 47625 w 47625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3"/>
                    </a:moveTo>
                    <a:cubicBezTo>
                      <a:pt x="47625" y="37147"/>
                      <a:pt x="37147" y="47625"/>
                      <a:pt x="23813" y="47625"/>
                    </a:cubicBezTo>
                    <a:cubicBezTo>
                      <a:pt x="10477" y="47625"/>
                      <a:pt x="0" y="37147"/>
                      <a:pt x="0" y="23813"/>
                    </a:cubicBezTo>
                    <a:cubicBezTo>
                      <a:pt x="0" y="10478"/>
                      <a:pt x="10477" y="0"/>
                      <a:pt x="23813" y="0"/>
                    </a:cubicBezTo>
                    <a:cubicBezTo>
                      <a:pt x="37147" y="0"/>
                      <a:pt x="47625" y="10478"/>
                      <a:pt x="47625" y="23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SliModel Group shp64">
                <a:extLst>
                  <a:ext uri="{FF2B5EF4-FFF2-40B4-BE49-F238E27FC236}">
                    <a16:creationId xmlns:a16="http://schemas.microsoft.com/office/drawing/2014/main" id="{E73B5F71-5542-4EED-8A6A-44F268AEBC2D}"/>
                  </a:ext>
                </a:extLst>
              </p:cNvPr>
              <p:cNvSpPr/>
              <p:nvPr/>
            </p:nvSpPr>
            <p:spPr>
              <a:xfrm>
                <a:off x="9099232" y="4728210"/>
                <a:ext cx="47625" cy="47625"/>
              </a:xfrm>
              <a:custGeom>
                <a:avLst/>
                <a:gdLst>
                  <a:gd name="connsiteX0" fmla="*/ 47625 w 47625"/>
                  <a:gd name="connsiteY0" fmla="*/ 23812 h 47625"/>
                  <a:gd name="connsiteX1" fmla="*/ 23812 w 47625"/>
                  <a:gd name="connsiteY1" fmla="*/ 47625 h 47625"/>
                  <a:gd name="connsiteX2" fmla="*/ 0 w 47625"/>
                  <a:gd name="connsiteY2" fmla="*/ 23812 h 47625"/>
                  <a:gd name="connsiteX3" fmla="*/ 23812 w 47625"/>
                  <a:gd name="connsiteY3" fmla="*/ 0 h 47625"/>
                  <a:gd name="connsiteX4" fmla="*/ 47625 w 47625"/>
                  <a:gd name="connsiteY4" fmla="*/ 23812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2"/>
                    </a:moveTo>
                    <a:cubicBezTo>
                      <a:pt x="47625" y="36964"/>
                      <a:pt x="36964" y="47625"/>
                      <a:pt x="23812" y="47625"/>
                    </a:cubicBezTo>
                    <a:cubicBezTo>
                      <a:pt x="10661" y="47625"/>
                      <a:pt x="0" y="36964"/>
                      <a:pt x="0" y="23812"/>
                    </a:cubicBezTo>
                    <a:cubicBezTo>
                      <a:pt x="0" y="10661"/>
                      <a:pt x="10661" y="0"/>
                      <a:pt x="23812" y="0"/>
                    </a:cubicBezTo>
                    <a:cubicBezTo>
                      <a:pt x="36964" y="0"/>
                      <a:pt x="47625" y="10661"/>
                      <a:pt x="47625" y="2381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3" name="Graphic 2">
              <a:extLst>
                <a:ext uri="{FF2B5EF4-FFF2-40B4-BE49-F238E27FC236}">
                  <a16:creationId xmlns:a16="http://schemas.microsoft.com/office/drawing/2014/main" id="{A643DE9F-9D12-4503-B5FA-A4D33DAC9782}"/>
                </a:ext>
              </a:extLst>
            </p:cNvPr>
            <p:cNvGrpSpPr/>
            <p:nvPr/>
          </p:nvGrpSpPr>
          <p:grpSpPr>
            <a:xfrm>
              <a:off x="8960167" y="4285297"/>
              <a:ext cx="48577" cy="490537"/>
              <a:chOff x="8960167" y="4285297"/>
              <a:chExt cx="48577" cy="490537"/>
            </a:xfrm>
            <a:grpFill/>
          </p:grpSpPr>
          <p:sp>
            <p:nvSpPr>
              <p:cNvPr id="24" name="SliModel Group shp65">
                <a:extLst>
                  <a:ext uri="{FF2B5EF4-FFF2-40B4-BE49-F238E27FC236}">
                    <a16:creationId xmlns:a16="http://schemas.microsoft.com/office/drawing/2014/main" id="{6DF35910-20CA-460E-9854-8F709FFAB025}"/>
                  </a:ext>
                </a:extLst>
              </p:cNvPr>
              <p:cNvSpPr/>
              <p:nvPr/>
            </p:nvSpPr>
            <p:spPr>
              <a:xfrm>
                <a:off x="8960167" y="4285297"/>
                <a:ext cx="47625" cy="47625"/>
              </a:xfrm>
              <a:custGeom>
                <a:avLst/>
                <a:gdLst>
                  <a:gd name="connsiteX0" fmla="*/ 47625 w 47625"/>
                  <a:gd name="connsiteY0" fmla="*/ 23813 h 47625"/>
                  <a:gd name="connsiteX1" fmla="*/ 23813 w 47625"/>
                  <a:gd name="connsiteY1" fmla="*/ 47625 h 47625"/>
                  <a:gd name="connsiteX2" fmla="*/ 0 w 47625"/>
                  <a:gd name="connsiteY2" fmla="*/ 23813 h 47625"/>
                  <a:gd name="connsiteX3" fmla="*/ 23813 w 47625"/>
                  <a:gd name="connsiteY3" fmla="*/ 0 h 47625"/>
                  <a:gd name="connsiteX4" fmla="*/ 47625 w 47625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3"/>
                    </a:moveTo>
                    <a:cubicBezTo>
                      <a:pt x="47625" y="37147"/>
                      <a:pt x="37147" y="47625"/>
                      <a:pt x="23813" y="47625"/>
                    </a:cubicBezTo>
                    <a:cubicBezTo>
                      <a:pt x="10477" y="47625"/>
                      <a:pt x="0" y="37147"/>
                      <a:pt x="0" y="23813"/>
                    </a:cubicBezTo>
                    <a:cubicBezTo>
                      <a:pt x="0" y="10478"/>
                      <a:pt x="10477" y="0"/>
                      <a:pt x="23813" y="0"/>
                    </a:cubicBezTo>
                    <a:cubicBezTo>
                      <a:pt x="37147" y="0"/>
                      <a:pt x="47625" y="10478"/>
                      <a:pt x="47625" y="23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SliModel Group shp66">
                <a:extLst>
                  <a:ext uri="{FF2B5EF4-FFF2-40B4-BE49-F238E27FC236}">
                    <a16:creationId xmlns:a16="http://schemas.microsoft.com/office/drawing/2014/main" id="{D1408177-F26D-4108-B8FD-83BBC8DBFAAA}"/>
                  </a:ext>
                </a:extLst>
              </p:cNvPr>
              <p:cNvSpPr/>
              <p:nvPr/>
            </p:nvSpPr>
            <p:spPr>
              <a:xfrm>
                <a:off x="8960167" y="4432934"/>
                <a:ext cx="47625" cy="47625"/>
              </a:xfrm>
              <a:custGeom>
                <a:avLst/>
                <a:gdLst>
                  <a:gd name="connsiteX0" fmla="*/ 47625 w 47625"/>
                  <a:gd name="connsiteY0" fmla="*/ 23813 h 47625"/>
                  <a:gd name="connsiteX1" fmla="*/ 23813 w 47625"/>
                  <a:gd name="connsiteY1" fmla="*/ 47625 h 47625"/>
                  <a:gd name="connsiteX2" fmla="*/ 0 w 47625"/>
                  <a:gd name="connsiteY2" fmla="*/ 23813 h 47625"/>
                  <a:gd name="connsiteX3" fmla="*/ 23813 w 47625"/>
                  <a:gd name="connsiteY3" fmla="*/ 0 h 47625"/>
                  <a:gd name="connsiteX4" fmla="*/ 47625 w 47625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3"/>
                    </a:moveTo>
                    <a:cubicBezTo>
                      <a:pt x="47625" y="37147"/>
                      <a:pt x="37147" y="47625"/>
                      <a:pt x="23813" y="47625"/>
                    </a:cubicBezTo>
                    <a:cubicBezTo>
                      <a:pt x="10477" y="47625"/>
                      <a:pt x="0" y="37147"/>
                      <a:pt x="0" y="23813"/>
                    </a:cubicBezTo>
                    <a:cubicBezTo>
                      <a:pt x="0" y="10478"/>
                      <a:pt x="10477" y="0"/>
                      <a:pt x="23813" y="0"/>
                    </a:cubicBezTo>
                    <a:cubicBezTo>
                      <a:pt x="37147" y="0"/>
                      <a:pt x="47625" y="10478"/>
                      <a:pt x="47625" y="23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SliModel Group shp67">
                <a:extLst>
                  <a:ext uri="{FF2B5EF4-FFF2-40B4-BE49-F238E27FC236}">
                    <a16:creationId xmlns:a16="http://schemas.microsoft.com/office/drawing/2014/main" id="{79B8224F-27F2-41D0-9FA3-17745344C1F4}"/>
                  </a:ext>
                </a:extLst>
              </p:cNvPr>
              <p:cNvSpPr/>
              <p:nvPr/>
            </p:nvSpPr>
            <p:spPr>
              <a:xfrm>
                <a:off x="8960167" y="4580572"/>
                <a:ext cx="47625" cy="47625"/>
              </a:xfrm>
              <a:custGeom>
                <a:avLst/>
                <a:gdLst>
                  <a:gd name="connsiteX0" fmla="*/ 47625 w 47625"/>
                  <a:gd name="connsiteY0" fmla="*/ 23813 h 47625"/>
                  <a:gd name="connsiteX1" fmla="*/ 23813 w 47625"/>
                  <a:gd name="connsiteY1" fmla="*/ 47625 h 47625"/>
                  <a:gd name="connsiteX2" fmla="*/ 0 w 47625"/>
                  <a:gd name="connsiteY2" fmla="*/ 23813 h 47625"/>
                  <a:gd name="connsiteX3" fmla="*/ 23813 w 47625"/>
                  <a:gd name="connsiteY3" fmla="*/ 0 h 47625"/>
                  <a:gd name="connsiteX4" fmla="*/ 47625 w 47625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3"/>
                    </a:moveTo>
                    <a:cubicBezTo>
                      <a:pt x="47625" y="37147"/>
                      <a:pt x="37147" y="47625"/>
                      <a:pt x="23813" y="47625"/>
                    </a:cubicBezTo>
                    <a:cubicBezTo>
                      <a:pt x="10477" y="47625"/>
                      <a:pt x="0" y="37147"/>
                      <a:pt x="0" y="23813"/>
                    </a:cubicBezTo>
                    <a:cubicBezTo>
                      <a:pt x="0" y="10478"/>
                      <a:pt x="10477" y="0"/>
                      <a:pt x="23813" y="0"/>
                    </a:cubicBezTo>
                    <a:cubicBezTo>
                      <a:pt x="37147" y="0"/>
                      <a:pt x="47625" y="10478"/>
                      <a:pt x="47625" y="23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SliModel Group shp68">
                <a:extLst>
                  <a:ext uri="{FF2B5EF4-FFF2-40B4-BE49-F238E27FC236}">
                    <a16:creationId xmlns:a16="http://schemas.microsoft.com/office/drawing/2014/main" id="{1B249047-2AEE-4C57-860C-73007599E9BE}"/>
                  </a:ext>
                </a:extLst>
              </p:cNvPr>
              <p:cNvSpPr/>
              <p:nvPr/>
            </p:nvSpPr>
            <p:spPr>
              <a:xfrm>
                <a:off x="8961120" y="4728210"/>
                <a:ext cx="47625" cy="47625"/>
              </a:xfrm>
              <a:custGeom>
                <a:avLst/>
                <a:gdLst>
                  <a:gd name="connsiteX0" fmla="*/ 47625 w 47625"/>
                  <a:gd name="connsiteY0" fmla="*/ 23812 h 47625"/>
                  <a:gd name="connsiteX1" fmla="*/ 23812 w 47625"/>
                  <a:gd name="connsiteY1" fmla="*/ 47625 h 47625"/>
                  <a:gd name="connsiteX2" fmla="*/ 0 w 47625"/>
                  <a:gd name="connsiteY2" fmla="*/ 23812 h 47625"/>
                  <a:gd name="connsiteX3" fmla="*/ 23812 w 47625"/>
                  <a:gd name="connsiteY3" fmla="*/ 0 h 47625"/>
                  <a:gd name="connsiteX4" fmla="*/ 47625 w 47625"/>
                  <a:gd name="connsiteY4" fmla="*/ 23812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2"/>
                    </a:moveTo>
                    <a:cubicBezTo>
                      <a:pt x="47625" y="36964"/>
                      <a:pt x="36964" y="47625"/>
                      <a:pt x="23812" y="47625"/>
                    </a:cubicBezTo>
                    <a:cubicBezTo>
                      <a:pt x="10661" y="47625"/>
                      <a:pt x="0" y="36964"/>
                      <a:pt x="0" y="23812"/>
                    </a:cubicBezTo>
                    <a:cubicBezTo>
                      <a:pt x="0" y="10661"/>
                      <a:pt x="10661" y="0"/>
                      <a:pt x="23812" y="0"/>
                    </a:cubicBezTo>
                    <a:cubicBezTo>
                      <a:pt x="36964" y="0"/>
                      <a:pt x="47625" y="10661"/>
                      <a:pt x="47625" y="2381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13" name="SlideModel shp83">
            <a:extLst>
              <a:ext uri="{FF2B5EF4-FFF2-40B4-BE49-F238E27FC236}">
                <a16:creationId xmlns:a16="http://schemas.microsoft.com/office/drawing/2014/main" id="{E0A3263B-3E60-5B39-B6CD-E726B39E0A4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5" r="16645"/>
          <a:stretch/>
        </p:blipFill>
        <p:spPr>
          <a:xfrm>
            <a:off x="9286122" y="1543670"/>
            <a:ext cx="3567840" cy="3565474"/>
          </a:xfrm>
          <a:prstGeom prst="ellipse">
            <a:avLst/>
          </a:prstGeom>
        </p:spPr>
      </p:pic>
      <p:sp>
        <p:nvSpPr>
          <p:cNvPr id="32" name="Footer Placeholder 12">
            <a:extLst>
              <a:ext uri="{FF2B5EF4-FFF2-40B4-BE49-F238E27FC236}">
                <a16:creationId xmlns:a16="http://schemas.microsoft.com/office/drawing/2014/main" id="{4E964710-2264-D83D-92A8-D920E1A61CBA}"/>
              </a:ext>
            </a:extLst>
          </p:cNvPr>
          <p:cNvSpPr txBox="1">
            <a:spLocks/>
          </p:cNvSpPr>
          <p:nvPr/>
        </p:nvSpPr>
        <p:spPr>
          <a:xfrm>
            <a:off x="0" y="6566307"/>
            <a:ext cx="1219199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@2024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</a:rPr>
              <a:t>Pinus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 Software Company</a:t>
            </a:r>
          </a:p>
        </p:txBody>
      </p:sp>
      <p:pic>
        <p:nvPicPr>
          <p:cNvPr id="2" name="Picture 2" descr="Logo Light ">
            <a:hlinkClick r:id="rId4"/>
            <a:extLst>
              <a:ext uri="{FF2B5EF4-FFF2-40B4-BE49-F238E27FC236}">
                <a16:creationId xmlns:a16="http://schemas.microsoft.com/office/drawing/2014/main" id="{800581B5-5BB8-F9AD-35FF-591CA1274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6594" y="116865"/>
            <a:ext cx="2595406" cy="682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8974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4ADA112-0B54-8C6F-403A-55F8A8F5B248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417142" y="2101251"/>
            <a:ext cx="3774858" cy="4979773"/>
          </a:xfrm>
        </p:spPr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B5850F-DFF1-89BF-8127-EAC87AEAE907}"/>
              </a:ext>
            </a:extLst>
          </p:cNvPr>
          <p:cNvSpPr txBox="1"/>
          <p:nvPr/>
        </p:nvSpPr>
        <p:spPr>
          <a:xfrm>
            <a:off x="512956" y="-739581"/>
            <a:ext cx="10972800" cy="6420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3000"/>
              </a:lnSpc>
            </a:pPr>
            <a:endParaRPr lang="en-IN" sz="1800" b="1" dirty="0">
              <a:effectLst/>
              <a:latin typeface="Arial MT"/>
              <a:ea typeface="Arial MT"/>
              <a:cs typeface="Arial MT"/>
            </a:endParaRPr>
          </a:p>
          <a:p>
            <a:pPr marL="0" marR="0">
              <a:lnSpc>
                <a:spcPct val="103000"/>
              </a:lnSpc>
            </a:pPr>
            <a:endParaRPr lang="en-IN" b="1" dirty="0">
              <a:latin typeface="Arial MT"/>
              <a:ea typeface="Arial MT"/>
              <a:cs typeface="Arial MT"/>
            </a:endParaRPr>
          </a:p>
          <a:p>
            <a:pPr marL="0" marR="0">
              <a:lnSpc>
                <a:spcPct val="103000"/>
              </a:lnSpc>
            </a:pPr>
            <a:endParaRPr lang="en-IN" sz="1800" b="1" dirty="0">
              <a:effectLst/>
              <a:latin typeface="Arial MT"/>
              <a:ea typeface="Arial MT"/>
              <a:cs typeface="Arial MT"/>
            </a:endParaRPr>
          </a:p>
          <a:p>
            <a:pPr marL="0" marR="0">
              <a:lnSpc>
                <a:spcPct val="103000"/>
              </a:lnSpc>
            </a:pPr>
            <a:endParaRPr lang="en-IN" b="1" dirty="0">
              <a:latin typeface="Arial MT"/>
              <a:ea typeface="Arial MT"/>
              <a:cs typeface="Arial MT"/>
            </a:endParaRPr>
          </a:p>
          <a:p>
            <a:pPr marL="0" marR="0">
              <a:lnSpc>
                <a:spcPct val="103000"/>
              </a:lnSpc>
            </a:pPr>
            <a:endParaRPr lang="en-IN" b="1" dirty="0">
              <a:latin typeface="Arial MT"/>
              <a:ea typeface="Arial MT"/>
              <a:cs typeface="Arial MT"/>
            </a:endParaRPr>
          </a:p>
          <a:p>
            <a:pPr marL="0" marR="0">
              <a:lnSpc>
                <a:spcPct val="103000"/>
              </a:lnSpc>
            </a:pPr>
            <a:endParaRPr lang="en-IN" b="1" dirty="0">
              <a:latin typeface="Arial MT"/>
              <a:ea typeface="Arial MT"/>
              <a:cs typeface="Arial MT"/>
            </a:endParaRPr>
          </a:p>
          <a:p>
            <a:r>
              <a:rPr lang="en-US" sz="2000" dirty="0"/>
              <a:t>We’re a cutting-edge, fast-moving software startup with over 16 years of industry experience. Our broad expertise spans both onshore and offshore operations, enabling us to deliver high-quality solutions with a focus on flexibility and efficiency</a:t>
            </a:r>
          </a:p>
          <a:p>
            <a:endParaRPr lang="en-US" sz="2000" b="1" dirty="0"/>
          </a:p>
          <a:p>
            <a:r>
              <a:rPr lang="en-US" sz="2000" b="1" dirty="0"/>
              <a:t>We specialize in a wide range of services:</a:t>
            </a:r>
          </a:p>
          <a:p>
            <a:endParaRPr lang="en-US" sz="20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/>
              <a:t>IT Digitalization</a:t>
            </a:r>
            <a:r>
              <a:rPr lang="en-US" sz="2000" dirty="0"/>
              <a:t>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/>
              <a:t>Modern Application Development</a:t>
            </a:r>
            <a:r>
              <a:rPr lang="en-US" sz="2000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/>
              <a:t>Data Insights</a:t>
            </a:r>
            <a:r>
              <a:rPr lang="en-US" sz="2000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/>
              <a:t>Cloud Solutions</a:t>
            </a:r>
            <a:r>
              <a:rPr lang="en-US" sz="2000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/>
              <a:t>Intelligent Automation</a:t>
            </a:r>
            <a:r>
              <a:rPr lang="en-US" sz="2000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/>
              <a:t>Application Maintenance &amp; Quality Assurance</a:t>
            </a:r>
            <a:r>
              <a:rPr lang="en-US" sz="2000" dirty="0"/>
              <a:t>:.</a:t>
            </a:r>
          </a:p>
          <a:p>
            <a:endParaRPr lang="en-US" sz="2000" dirty="0"/>
          </a:p>
          <a:p>
            <a:r>
              <a:rPr lang="en-US" sz="2000" dirty="0"/>
              <a:t>At </a:t>
            </a:r>
            <a:r>
              <a:rPr lang="en-US" sz="2000" b="1" dirty="0"/>
              <a:t>Pinus Software</a:t>
            </a:r>
            <a:r>
              <a:rPr lang="en-US" sz="2000" dirty="0"/>
              <a:t>, we leverage our extensive experience and technological expertise to consistently deliver innovative and reliable solutions, helping our clients stay ahead in an ever-evolving digital world.</a:t>
            </a:r>
          </a:p>
        </p:txBody>
      </p:sp>
      <p:pic>
        <p:nvPicPr>
          <p:cNvPr id="3" name="Picture 2" descr="Logo Light ">
            <a:hlinkClick r:id="rId2"/>
            <a:extLst>
              <a:ext uri="{FF2B5EF4-FFF2-40B4-BE49-F238E27FC236}">
                <a16:creationId xmlns:a16="http://schemas.microsoft.com/office/drawing/2014/main" id="{70248688-B300-6598-AD20-F96E4C337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6594" y="116865"/>
            <a:ext cx="2595406" cy="682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Model shp244">
            <a:extLst>
              <a:ext uri="{FF2B5EF4-FFF2-40B4-BE49-F238E27FC236}">
                <a16:creationId xmlns:a16="http://schemas.microsoft.com/office/drawing/2014/main" id="{0CFC0FF7-DA42-0A47-2631-2BF08483DC20}"/>
              </a:ext>
            </a:extLst>
          </p:cNvPr>
          <p:cNvSpPr>
            <a:spLocks/>
          </p:cNvSpPr>
          <p:nvPr/>
        </p:nvSpPr>
        <p:spPr bwMode="auto">
          <a:xfrm>
            <a:off x="9920043" y="4203889"/>
            <a:ext cx="769055" cy="774496"/>
          </a:xfrm>
          <a:prstGeom prst="donut">
            <a:avLst/>
          </a:prstGeom>
          <a:solidFill>
            <a:srgbClr val="0031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>
              <a:latin typeface="Nunito Sans Extra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14166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Model shp135">
            <a:extLst>
              <a:ext uri="{FF2B5EF4-FFF2-40B4-BE49-F238E27FC236}">
                <a16:creationId xmlns:a16="http://schemas.microsoft.com/office/drawing/2014/main" id="{5B06594B-A2BE-0640-A64E-D718663FCC1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0119107" y="-149039"/>
            <a:ext cx="3364120" cy="8331399"/>
          </a:xfrm>
          <a:custGeom>
            <a:avLst/>
            <a:gdLst>
              <a:gd name="T0" fmla="*/ 0 w 4138"/>
              <a:gd name="T1" fmla="*/ 10223 h 10245"/>
              <a:gd name="T2" fmla="*/ 0 w 4138"/>
              <a:gd name="T3" fmla="*/ 10223 h 10245"/>
              <a:gd name="T4" fmla="*/ 1549 w 4138"/>
              <a:gd name="T5" fmla="*/ 8731 h 10245"/>
              <a:gd name="T6" fmla="*/ 1549 w 4138"/>
              <a:gd name="T7" fmla="*/ 8731 h 10245"/>
              <a:gd name="T8" fmla="*/ 2011 w 4138"/>
              <a:gd name="T9" fmla="*/ 6622 h 10245"/>
              <a:gd name="T10" fmla="*/ 2011 w 4138"/>
              <a:gd name="T11" fmla="*/ 6622 h 10245"/>
              <a:gd name="T12" fmla="*/ 2941 w 4138"/>
              <a:gd name="T13" fmla="*/ 3654 h 10245"/>
              <a:gd name="T14" fmla="*/ 2941 w 4138"/>
              <a:gd name="T15" fmla="*/ 3654 h 10245"/>
              <a:gd name="T16" fmla="*/ 2247 w 4138"/>
              <a:gd name="T17" fmla="*/ 159 h 10245"/>
              <a:gd name="T18" fmla="*/ 2247 w 4138"/>
              <a:gd name="T19" fmla="*/ 159 h 10245"/>
              <a:gd name="T20" fmla="*/ 2107 w 4138"/>
              <a:gd name="T21" fmla="*/ 2 h 10245"/>
              <a:gd name="T22" fmla="*/ 2133 w 4138"/>
              <a:gd name="T23" fmla="*/ 0 h 10245"/>
              <a:gd name="T24" fmla="*/ 2120 w 4138"/>
              <a:gd name="T25" fmla="*/ 0 h 10245"/>
              <a:gd name="T26" fmla="*/ 2133 w 4138"/>
              <a:gd name="T27" fmla="*/ 0 h 10245"/>
              <a:gd name="T28" fmla="*/ 2133 w 4138"/>
              <a:gd name="T29" fmla="*/ 0 h 10245"/>
              <a:gd name="T30" fmla="*/ 2266 w 4138"/>
              <a:gd name="T31" fmla="*/ 140 h 10245"/>
              <a:gd name="T32" fmla="*/ 2266 w 4138"/>
              <a:gd name="T33" fmla="*/ 140 h 10245"/>
              <a:gd name="T34" fmla="*/ 2962 w 4138"/>
              <a:gd name="T35" fmla="*/ 3669 h 10245"/>
              <a:gd name="T36" fmla="*/ 2962 w 4138"/>
              <a:gd name="T37" fmla="*/ 3669 h 10245"/>
              <a:gd name="T38" fmla="*/ 2036 w 4138"/>
              <a:gd name="T39" fmla="*/ 6625 h 10245"/>
              <a:gd name="T40" fmla="*/ 2036 w 4138"/>
              <a:gd name="T41" fmla="*/ 6625 h 10245"/>
              <a:gd name="T42" fmla="*/ 1573 w 4138"/>
              <a:gd name="T43" fmla="*/ 8743 h 10245"/>
              <a:gd name="T44" fmla="*/ 1573 w 4138"/>
              <a:gd name="T45" fmla="*/ 8743 h 10245"/>
              <a:gd name="T46" fmla="*/ 13 w 4138"/>
              <a:gd name="T47" fmla="*/ 10244 h 10245"/>
              <a:gd name="T48" fmla="*/ 0 w 4138"/>
              <a:gd name="T49" fmla="*/ 10223 h 10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138" h="10245">
                <a:moveTo>
                  <a:pt x="0" y="10223"/>
                </a:moveTo>
                <a:lnTo>
                  <a:pt x="0" y="10223"/>
                </a:lnTo>
                <a:cubicBezTo>
                  <a:pt x="13" y="10217"/>
                  <a:pt x="1109" y="9592"/>
                  <a:pt x="1549" y="8731"/>
                </a:cubicBezTo>
                <a:lnTo>
                  <a:pt x="1549" y="8731"/>
                </a:lnTo>
                <a:cubicBezTo>
                  <a:pt x="1966" y="7914"/>
                  <a:pt x="1988" y="7287"/>
                  <a:pt x="2011" y="6622"/>
                </a:cubicBezTo>
                <a:lnTo>
                  <a:pt x="2011" y="6622"/>
                </a:lnTo>
                <a:cubicBezTo>
                  <a:pt x="2038" y="5791"/>
                  <a:pt x="2067" y="4928"/>
                  <a:pt x="2941" y="3654"/>
                </a:cubicBezTo>
                <a:lnTo>
                  <a:pt x="2941" y="3654"/>
                </a:lnTo>
                <a:cubicBezTo>
                  <a:pt x="4103" y="1962"/>
                  <a:pt x="2706" y="606"/>
                  <a:pt x="2247" y="159"/>
                </a:cubicBezTo>
                <a:lnTo>
                  <a:pt x="2247" y="159"/>
                </a:lnTo>
                <a:cubicBezTo>
                  <a:pt x="2145" y="60"/>
                  <a:pt x="2109" y="24"/>
                  <a:pt x="2107" y="2"/>
                </a:cubicBezTo>
                <a:lnTo>
                  <a:pt x="2133" y="0"/>
                </a:lnTo>
                <a:lnTo>
                  <a:pt x="2120" y="0"/>
                </a:lnTo>
                <a:lnTo>
                  <a:pt x="2133" y="0"/>
                </a:lnTo>
                <a:lnTo>
                  <a:pt x="2133" y="0"/>
                </a:lnTo>
                <a:cubicBezTo>
                  <a:pt x="2135" y="15"/>
                  <a:pt x="2198" y="77"/>
                  <a:pt x="2266" y="140"/>
                </a:cubicBezTo>
                <a:lnTo>
                  <a:pt x="2266" y="140"/>
                </a:lnTo>
                <a:cubicBezTo>
                  <a:pt x="2730" y="591"/>
                  <a:pt x="4137" y="1958"/>
                  <a:pt x="2962" y="3669"/>
                </a:cubicBezTo>
                <a:lnTo>
                  <a:pt x="2962" y="3669"/>
                </a:lnTo>
                <a:cubicBezTo>
                  <a:pt x="2092" y="4936"/>
                  <a:pt x="2063" y="5795"/>
                  <a:pt x="2036" y="6625"/>
                </a:cubicBezTo>
                <a:lnTo>
                  <a:pt x="2036" y="6625"/>
                </a:lnTo>
                <a:cubicBezTo>
                  <a:pt x="2013" y="7291"/>
                  <a:pt x="1992" y="7920"/>
                  <a:pt x="1573" y="8743"/>
                </a:cubicBezTo>
                <a:lnTo>
                  <a:pt x="1573" y="8743"/>
                </a:lnTo>
                <a:cubicBezTo>
                  <a:pt x="1128" y="9611"/>
                  <a:pt x="26" y="10238"/>
                  <a:pt x="13" y="10244"/>
                </a:cubicBezTo>
                <a:lnTo>
                  <a:pt x="0" y="10223"/>
                </a:lnTo>
              </a:path>
            </a:pathLst>
          </a:custGeom>
          <a:gradFill>
            <a:gsLst>
              <a:gs pos="0">
                <a:srgbClr val="44862F"/>
              </a:gs>
              <a:gs pos="50000">
                <a:schemeClr val="accent2"/>
              </a:gs>
              <a:gs pos="99000">
                <a:srgbClr val="003061"/>
              </a:gs>
            </a:gsLst>
            <a:lin ang="5400000" scaled="0"/>
          </a:gra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Nunito Sans ExtraLight" pitchFamily="2" charset="77"/>
            </a:endParaRPr>
          </a:p>
        </p:txBody>
      </p:sp>
      <p:sp>
        <p:nvSpPr>
          <p:cNvPr id="10" name="SlideModel shp138">
            <a:extLst>
              <a:ext uri="{FF2B5EF4-FFF2-40B4-BE49-F238E27FC236}">
                <a16:creationId xmlns:a16="http://schemas.microsoft.com/office/drawing/2014/main" id="{B8B7DE26-C43E-470D-AE31-EFE94DC8AED1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54927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003061"/>
                </a:solidFill>
                <a:latin typeface="Arial Black" panose="020B0A04020102020204" pitchFamily="34" charset="0"/>
              </a:rPr>
              <a:t>Vision &amp; Mission</a:t>
            </a:r>
            <a:endParaRPr lang="es-UY" sz="3200" dirty="0">
              <a:solidFill>
                <a:srgbClr val="00306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4" name="SlideModel shp139">
            <a:extLst>
              <a:ext uri="{FF2B5EF4-FFF2-40B4-BE49-F238E27FC236}">
                <a16:creationId xmlns:a16="http://schemas.microsoft.com/office/drawing/2014/main" id="{578DBB8C-8CAC-478B-B4E7-A4619E0D4127}"/>
              </a:ext>
            </a:extLst>
          </p:cNvPr>
          <p:cNvGrpSpPr/>
          <p:nvPr/>
        </p:nvGrpSpPr>
        <p:grpSpPr>
          <a:xfrm>
            <a:off x="238987" y="198553"/>
            <a:ext cx="282693" cy="742795"/>
            <a:chOff x="8960167" y="4285297"/>
            <a:chExt cx="186689" cy="490537"/>
          </a:xfrm>
          <a:solidFill>
            <a:schemeClr val="tx1"/>
          </a:solidFill>
        </p:grpSpPr>
        <p:grpSp>
          <p:nvGrpSpPr>
            <p:cNvPr id="15" name="Graphic 2">
              <a:extLst>
                <a:ext uri="{FF2B5EF4-FFF2-40B4-BE49-F238E27FC236}">
                  <a16:creationId xmlns:a16="http://schemas.microsoft.com/office/drawing/2014/main" id="{AD260375-BD80-4F61-936A-8F1456DD5BA7}"/>
                </a:ext>
              </a:extLst>
            </p:cNvPr>
            <p:cNvGrpSpPr/>
            <p:nvPr/>
          </p:nvGrpSpPr>
          <p:grpSpPr>
            <a:xfrm>
              <a:off x="9098280" y="4285297"/>
              <a:ext cx="48577" cy="490537"/>
              <a:chOff x="9098280" y="4285297"/>
              <a:chExt cx="48577" cy="490537"/>
            </a:xfrm>
            <a:grpFill/>
          </p:grpSpPr>
          <p:sp>
            <p:nvSpPr>
              <p:cNvPr id="21" name="SliModel Group shp140">
                <a:extLst>
                  <a:ext uri="{FF2B5EF4-FFF2-40B4-BE49-F238E27FC236}">
                    <a16:creationId xmlns:a16="http://schemas.microsoft.com/office/drawing/2014/main" id="{7F5A80E0-6B07-41D9-8FC1-A0546DDE232F}"/>
                  </a:ext>
                </a:extLst>
              </p:cNvPr>
              <p:cNvSpPr/>
              <p:nvPr/>
            </p:nvSpPr>
            <p:spPr>
              <a:xfrm>
                <a:off x="9098280" y="4285297"/>
                <a:ext cx="47625" cy="47625"/>
              </a:xfrm>
              <a:custGeom>
                <a:avLst/>
                <a:gdLst>
                  <a:gd name="connsiteX0" fmla="*/ 47625 w 47625"/>
                  <a:gd name="connsiteY0" fmla="*/ 23813 h 47625"/>
                  <a:gd name="connsiteX1" fmla="*/ 23813 w 47625"/>
                  <a:gd name="connsiteY1" fmla="*/ 47625 h 47625"/>
                  <a:gd name="connsiteX2" fmla="*/ 0 w 47625"/>
                  <a:gd name="connsiteY2" fmla="*/ 23813 h 47625"/>
                  <a:gd name="connsiteX3" fmla="*/ 23813 w 47625"/>
                  <a:gd name="connsiteY3" fmla="*/ 0 h 47625"/>
                  <a:gd name="connsiteX4" fmla="*/ 47625 w 47625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3"/>
                    </a:moveTo>
                    <a:cubicBezTo>
                      <a:pt x="47625" y="37147"/>
                      <a:pt x="37147" y="47625"/>
                      <a:pt x="23813" y="47625"/>
                    </a:cubicBezTo>
                    <a:cubicBezTo>
                      <a:pt x="10477" y="47625"/>
                      <a:pt x="0" y="37147"/>
                      <a:pt x="0" y="23813"/>
                    </a:cubicBezTo>
                    <a:cubicBezTo>
                      <a:pt x="0" y="10478"/>
                      <a:pt x="10477" y="0"/>
                      <a:pt x="23813" y="0"/>
                    </a:cubicBezTo>
                    <a:cubicBezTo>
                      <a:pt x="37147" y="0"/>
                      <a:pt x="47625" y="10478"/>
                      <a:pt x="47625" y="23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SliModel Group shp141">
                <a:extLst>
                  <a:ext uri="{FF2B5EF4-FFF2-40B4-BE49-F238E27FC236}">
                    <a16:creationId xmlns:a16="http://schemas.microsoft.com/office/drawing/2014/main" id="{4D1C0237-AA2E-4BAE-832E-8EF928671DE9}"/>
                  </a:ext>
                </a:extLst>
              </p:cNvPr>
              <p:cNvSpPr/>
              <p:nvPr/>
            </p:nvSpPr>
            <p:spPr>
              <a:xfrm>
                <a:off x="9098280" y="4432934"/>
                <a:ext cx="47625" cy="47625"/>
              </a:xfrm>
              <a:custGeom>
                <a:avLst/>
                <a:gdLst>
                  <a:gd name="connsiteX0" fmla="*/ 47625 w 47625"/>
                  <a:gd name="connsiteY0" fmla="*/ 23813 h 47625"/>
                  <a:gd name="connsiteX1" fmla="*/ 23813 w 47625"/>
                  <a:gd name="connsiteY1" fmla="*/ 47625 h 47625"/>
                  <a:gd name="connsiteX2" fmla="*/ 0 w 47625"/>
                  <a:gd name="connsiteY2" fmla="*/ 23813 h 47625"/>
                  <a:gd name="connsiteX3" fmla="*/ 23813 w 47625"/>
                  <a:gd name="connsiteY3" fmla="*/ 0 h 47625"/>
                  <a:gd name="connsiteX4" fmla="*/ 47625 w 47625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3"/>
                    </a:moveTo>
                    <a:cubicBezTo>
                      <a:pt x="47625" y="37147"/>
                      <a:pt x="37147" y="47625"/>
                      <a:pt x="23813" y="47625"/>
                    </a:cubicBezTo>
                    <a:cubicBezTo>
                      <a:pt x="10477" y="47625"/>
                      <a:pt x="0" y="37147"/>
                      <a:pt x="0" y="23813"/>
                    </a:cubicBezTo>
                    <a:cubicBezTo>
                      <a:pt x="0" y="10478"/>
                      <a:pt x="10477" y="0"/>
                      <a:pt x="23813" y="0"/>
                    </a:cubicBezTo>
                    <a:cubicBezTo>
                      <a:pt x="37147" y="0"/>
                      <a:pt x="47625" y="10478"/>
                      <a:pt x="47625" y="23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SliModel Group shp142">
                <a:extLst>
                  <a:ext uri="{FF2B5EF4-FFF2-40B4-BE49-F238E27FC236}">
                    <a16:creationId xmlns:a16="http://schemas.microsoft.com/office/drawing/2014/main" id="{B8FE2AD6-3BB3-4B0C-A539-8A2ADA956DFD}"/>
                  </a:ext>
                </a:extLst>
              </p:cNvPr>
              <p:cNvSpPr/>
              <p:nvPr/>
            </p:nvSpPr>
            <p:spPr>
              <a:xfrm>
                <a:off x="9098280" y="4580572"/>
                <a:ext cx="47625" cy="47625"/>
              </a:xfrm>
              <a:custGeom>
                <a:avLst/>
                <a:gdLst>
                  <a:gd name="connsiteX0" fmla="*/ 47625 w 47625"/>
                  <a:gd name="connsiteY0" fmla="*/ 23813 h 47625"/>
                  <a:gd name="connsiteX1" fmla="*/ 23813 w 47625"/>
                  <a:gd name="connsiteY1" fmla="*/ 47625 h 47625"/>
                  <a:gd name="connsiteX2" fmla="*/ 0 w 47625"/>
                  <a:gd name="connsiteY2" fmla="*/ 23813 h 47625"/>
                  <a:gd name="connsiteX3" fmla="*/ 23813 w 47625"/>
                  <a:gd name="connsiteY3" fmla="*/ 0 h 47625"/>
                  <a:gd name="connsiteX4" fmla="*/ 47625 w 47625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3"/>
                    </a:moveTo>
                    <a:cubicBezTo>
                      <a:pt x="47625" y="37147"/>
                      <a:pt x="37147" y="47625"/>
                      <a:pt x="23813" y="47625"/>
                    </a:cubicBezTo>
                    <a:cubicBezTo>
                      <a:pt x="10477" y="47625"/>
                      <a:pt x="0" y="37147"/>
                      <a:pt x="0" y="23813"/>
                    </a:cubicBezTo>
                    <a:cubicBezTo>
                      <a:pt x="0" y="10478"/>
                      <a:pt x="10477" y="0"/>
                      <a:pt x="23813" y="0"/>
                    </a:cubicBezTo>
                    <a:cubicBezTo>
                      <a:pt x="37147" y="0"/>
                      <a:pt x="47625" y="10478"/>
                      <a:pt x="47625" y="23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SliModel Group shp143">
                <a:extLst>
                  <a:ext uri="{FF2B5EF4-FFF2-40B4-BE49-F238E27FC236}">
                    <a16:creationId xmlns:a16="http://schemas.microsoft.com/office/drawing/2014/main" id="{CC638E0B-9B1B-4B46-BD5A-6D34789CE303}"/>
                  </a:ext>
                </a:extLst>
              </p:cNvPr>
              <p:cNvSpPr/>
              <p:nvPr/>
            </p:nvSpPr>
            <p:spPr>
              <a:xfrm>
                <a:off x="9099232" y="4728210"/>
                <a:ext cx="47625" cy="47625"/>
              </a:xfrm>
              <a:custGeom>
                <a:avLst/>
                <a:gdLst>
                  <a:gd name="connsiteX0" fmla="*/ 47625 w 47625"/>
                  <a:gd name="connsiteY0" fmla="*/ 23812 h 47625"/>
                  <a:gd name="connsiteX1" fmla="*/ 23812 w 47625"/>
                  <a:gd name="connsiteY1" fmla="*/ 47625 h 47625"/>
                  <a:gd name="connsiteX2" fmla="*/ 0 w 47625"/>
                  <a:gd name="connsiteY2" fmla="*/ 23812 h 47625"/>
                  <a:gd name="connsiteX3" fmla="*/ 23812 w 47625"/>
                  <a:gd name="connsiteY3" fmla="*/ 0 h 47625"/>
                  <a:gd name="connsiteX4" fmla="*/ 47625 w 47625"/>
                  <a:gd name="connsiteY4" fmla="*/ 23812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2"/>
                    </a:moveTo>
                    <a:cubicBezTo>
                      <a:pt x="47625" y="36964"/>
                      <a:pt x="36964" y="47625"/>
                      <a:pt x="23812" y="47625"/>
                    </a:cubicBezTo>
                    <a:cubicBezTo>
                      <a:pt x="10661" y="47625"/>
                      <a:pt x="0" y="36964"/>
                      <a:pt x="0" y="23812"/>
                    </a:cubicBezTo>
                    <a:cubicBezTo>
                      <a:pt x="0" y="10661"/>
                      <a:pt x="10661" y="0"/>
                      <a:pt x="23812" y="0"/>
                    </a:cubicBezTo>
                    <a:cubicBezTo>
                      <a:pt x="36964" y="0"/>
                      <a:pt x="47625" y="10661"/>
                      <a:pt x="47625" y="2381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6" name="Graphic 2">
              <a:extLst>
                <a:ext uri="{FF2B5EF4-FFF2-40B4-BE49-F238E27FC236}">
                  <a16:creationId xmlns:a16="http://schemas.microsoft.com/office/drawing/2014/main" id="{2D31F344-5BEB-4A0F-94B5-4155B3691396}"/>
                </a:ext>
              </a:extLst>
            </p:cNvPr>
            <p:cNvGrpSpPr/>
            <p:nvPr/>
          </p:nvGrpSpPr>
          <p:grpSpPr>
            <a:xfrm>
              <a:off x="8960167" y="4285297"/>
              <a:ext cx="48577" cy="490537"/>
              <a:chOff x="8960167" y="4285297"/>
              <a:chExt cx="48577" cy="490537"/>
            </a:xfrm>
            <a:grpFill/>
          </p:grpSpPr>
          <p:sp>
            <p:nvSpPr>
              <p:cNvPr id="17" name="SliModel Group shp144">
                <a:extLst>
                  <a:ext uri="{FF2B5EF4-FFF2-40B4-BE49-F238E27FC236}">
                    <a16:creationId xmlns:a16="http://schemas.microsoft.com/office/drawing/2014/main" id="{ACE61DBB-6773-426D-B00B-01E9C1B8AAC4}"/>
                  </a:ext>
                </a:extLst>
              </p:cNvPr>
              <p:cNvSpPr/>
              <p:nvPr/>
            </p:nvSpPr>
            <p:spPr>
              <a:xfrm>
                <a:off x="8960167" y="4285297"/>
                <a:ext cx="47625" cy="47625"/>
              </a:xfrm>
              <a:custGeom>
                <a:avLst/>
                <a:gdLst>
                  <a:gd name="connsiteX0" fmla="*/ 47625 w 47625"/>
                  <a:gd name="connsiteY0" fmla="*/ 23813 h 47625"/>
                  <a:gd name="connsiteX1" fmla="*/ 23813 w 47625"/>
                  <a:gd name="connsiteY1" fmla="*/ 47625 h 47625"/>
                  <a:gd name="connsiteX2" fmla="*/ 0 w 47625"/>
                  <a:gd name="connsiteY2" fmla="*/ 23813 h 47625"/>
                  <a:gd name="connsiteX3" fmla="*/ 23813 w 47625"/>
                  <a:gd name="connsiteY3" fmla="*/ 0 h 47625"/>
                  <a:gd name="connsiteX4" fmla="*/ 47625 w 47625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3"/>
                    </a:moveTo>
                    <a:cubicBezTo>
                      <a:pt x="47625" y="37147"/>
                      <a:pt x="37147" y="47625"/>
                      <a:pt x="23813" y="47625"/>
                    </a:cubicBezTo>
                    <a:cubicBezTo>
                      <a:pt x="10477" y="47625"/>
                      <a:pt x="0" y="37147"/>
                      <a:pt x="0" y="23813"/>
                    </a:cubicBezTo>
                    <a:cubicBezTo>
                      <a:pt x="0" y="10478"/>
                      <a:pt x="10477" y="0"/>
                      <a:pt x="23813" y="0"/>
                    </a:cubicBezTo>
                    <a:cubicBezTo>
                      <a:pt x="37147" y="0"/>
                      <a:pt x="47625" y="10478"/>
                      <a:pt x="47625" y="23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SliModel Group shp145">
                <a:extLst>
                  <a:ext uri="{FF2B5EF4-FFF2-40B4-BE49-F238E27FC236}">
                    <a16:creationId xmlns:a16="http://schemas.microsoft.com/office/drawing/2014/main" id="{71D46D45-B441-422F-ADA6-E6551446B105}"/>
                  </a:ext>
                </a:extLst>
              </p:cNvPr>
              <p:cNvSpPr/>
              <p:nvPr/>
            </p:nvSpPr>
            <p:spPr>
              <a:xfrm>
                <a:off x="8960167" y="4432934"/>
                <a:ext cx="47625" cy="47625"/>
              </a:xfrm>
              <a:custGeom>
                <a:avLst/>
                <a:gdLst>
                  <a:gd name="connsiteX0" fmla="*/ 47625 w 47625"/>
                  <a:gd name="connsiteY0" fmla="*/ 23813 h 47625"/>
                  <a:gd name="connsiteX1" fmla="*/ 23813 w 47625"/>
                  <a:gd name="connsiteY1" fmla="*/ 47625 h 47625"/>
                  <a:gd name="connsiteX2" fmla="*/ 0 w 47625"/>
                  <a:gd name="connsiteY2" fmla="*/ 23813 h 47625"/>
                  <a:gd name="connsiteX3" fmla="*/ 23813 w 47625"/>
                  <a:gd name="connsiteY3" fmla="*/ 0 h 47625"/>
                  <a:gd name="connsiteX4" fmla="*/ 47625 w 47625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3"/>
                    </a:moveTo>
                    <a:cubicBezTo>
                      <a:pt x="47625" y="37147"/>
                      <a:pt x="37147" y="47625"/>
                      <a:pt x="23813" y="47625"/>
                    </a:cubicBezTo>
                    <a:cubicBezTo>
                      <a:pt x="10477" y="47625"/>
                      <a:pt x="0" y="37147"/>
                      <a:pt x="0" y="23813"/>
                    </a:cubicBezTo>
                    <a:cubicBezTo>
                      <a:pt x="0" y="10478"/>
                      <a:pt x="10477" y="0"/>
                      <a:pt x="23813" y="0"/>
                    </a:cubicBezTo>
                    <a:cubicBezTo>
                      <a:pt x="37147" y="0"/>
                      <a:pt x="47625" y="10478"/>
                      <a:pt x="47625" y="23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SliModel Group shp146">
                <a:extLst>
                  <a:ext uri="{FF2B5EF4-FFF2-40B4-BE49-F238E27FC236}">
                    <a16:creationId xmlns:a16="http://schemas.microsoft.com/office/drawing/2014/main" id="{7EB84735-FE75-4695-B12C-013D3FFBADCA}"/>
                  </a:ext>
                </a:extLst>
              </p:cNvPr>
              <p:cNvSpPr/>
              <p:nvPr/>
            </p:nvSpPr>
            <p:spPr>
              <a:xfrm>
                <a:off x="8960167" y="4580572"/>
                <a:ext cx="47625" cy="47625"/>
              </a:xfrm>
              <a:custGeom>
                <a:avLst/>
                <a:gdLst>
                  <a:gd name="connsiteX0" fmla="*/ 47625 w 47625"/>
                  <a:gd name="connsiteY0" fmla="*/ 23813 h 47625"/>
                  <a:gd name="connsiteX1" fmla="*/ 23813 w 47625"/>
                  <a:gd name="connsiteY1" fmla="*/ 47625 h 47625"/>
                  <a:gd name="connsiteX2" fmla="*/ 0 w 47625"/>
                  <a:gd name="connsiteY2" fmla="*/ 23813 h 47625"/>
                  <a:gd name="connsiteX3" fmla="*/ 23813 w 47625"/>
                  <a:gd name="connsiteY3" fmla="*/ 0 h 47625"/>
                  <a:gd name="connsiteX4" fmla="*/ 47625 w 47625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3"/>
                    </a:moveTo>
                    <a:cubicBezTo>
                      <a:pt x="47625" y="37147"/>
                      <a:pt x="37147" y="47625"/>
                      <a:pt x="23813" y="47625"/>
                    </a:cubicBezTo>
                    <a:cubicBezTo>
                      <a:pt x="10477" y="47625"/>
                      <a:pt x="0" y="37147"/>
                      <a:pt x="0" y="23813"/>
                    </a:cubicBezTo>
                    <a:cubicBezTo>
                      <a:pt x="0" y="10478"/>
                      <a:pt x="10477" y="0"/>
                      <a:pt x="23813" y="0"/>
                    </a:cubicBezTo>
                    <a:cubicBezTo>
                      <a:pt x="37147" y="0"/>
                      <a:pt x="47625" y="10478"/>
                      <a:pt x="47625" y="23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SliModel Group shp147">
                <a:extLst>
                  <a:ext uri="{FF2B5EF4-FFF2-40B4-BE49-F238E27FC236}">
                    <a16:creationId xmlns:a16="http://schemas.microsoft.com/office/drawing/2014/main" id="{CB87D96B-A170-4A0D-BD54-095751498C58}"/>
                  </a:ext>
                </a:extLst>
              </p:cNvPr>
              <p:cNvSpPr/>
              <p:nvPr/>
            </p:nvSpPr>
            <p:spPr>
              <a:xfrm>
                <a:off x="8961120" y="4728210"/>
                <a:ext cx="47625" cy="47625"/>
              </a:xfrm>
              <a:custGeom>
                <a:avLst/>
                <a:gdLst>
                  <a:gd name="connsiteX0" fmla="*/ 47625 w 47625"/>
                  <a:gd name="connsiteY0" fmla="*/ 23812 h 47625"/>
                  <a:gd name="connsiteX1" fmla="*/ 23812 w 47625"/>
                  <a:gd name="connsiteY1" fmla="*/ 47625 h 47625"/>
                  <a:gd name="connsiteX2" fmla="*/ 0 w 47625"/>
                  <a:gd name="connsiteY2" fmla="*/ 23812 h 47625"/>
                  <a:gd name="connsiteX3" fmla="*/ 23812 w 47625"/>
                  <a:gd name="connsiteY3" fmla="*/ 0 h 47625"/>
                  <a:gd name="connsiteX4" fmla="*/ 47625 w 47625"/>
                  <a:gd name="connsiteY4" fmla="*/ 23812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2"/>
                    </a:moveTo>
                    <a:cubicBezTo>
                      <a:pt x="47625" y="36964"/>
                      <a:pt x="36964" y="47625"/>
                      <a:pt x="23812" y="47625"/>
                    </a:cubicBezTo>
                    <a:cubicBezTo>
                      <a:pt x="10661" y="47625"/>
                      <a:pt x="0" y="36964"/>
                      <a:pt x="0" y="23812"/>
                    </a:cubicBezTo>
                    <a:cubicBezTo>
                      <a:pt x="0" y="10661"/>
                      <a:pt x="10661" y="0"/>
                      <a:pt x="23812" y="0"/>
                    </a:cubicBezTo>
                    <a:cubicBezTo>
                      <a:pt x="36964" y="0"/>
                      <a:pt x="47625" y="10661"/>
                      <a:pt x="47625" y="2381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36" name="SlideModel shp157">
            <a:extLst>
              <a:ext uri="{FF2B5EF4-FFF2-40B4-BE49-F238E27FC236}">
                <a16:creationId xmlns:a16="http://schemas.microsoft.com/office/drawing/2014/main" id="{A794E8CC-6301-406F-A7A1-02DB5C7BE43C}"/>
              </a:ext>
            </a:extLst>
          </p:cNvPr>
          <p:cNvSpPr/>
          <p:nvPr/>
        </p:nvSpPr>
        <p:spPr>
          <a:xfrm rot="16200000">
            <a:off x="9516684" y="4182687"/>
            <a:ext cx="5040906" cy="309724"/>
          </a:xfrm>
          <a:custGeom>
            <a:avLst/>
            <a:gdLst>
              <a:gd name="connsiteX0" fmla="*/ 374094 w 5796698"/>
              <a:gd name="connsiteY0" fmla="*/ 2 h 929872"/>
              <a:gd name="connsiteX1" fmla="*/ 654623 w 5796698"/>
              <a:gd name="connsiteY1" fmla="*/ 19280 h 929872"/>
              <a:gd name="connsiteX2" fmla="*/ 2160902 w 5796698"/>
              <a:gd name="connsiteY2" fmla="*/ 765505 h 929872"/>
              <a:gd name="connsiteX3" fmla="*/ 4153077 w 5796698"/>
              <a:gd name="connsiteY3" fmla="*/ 392392 h 929872"/>
              <a:gd name="connsiteX4" fmla="*/ 5638098 w 5796698"/>
              <a:gd name="connsiteY4" fmla="*/ 863023 h 929872"/>
              <a:gd name="connsiteX5" fmla="*/ 5796698 w 5796698"/>
              <a:gd name="connsiteY5" fmla="*/ 929872 h 929872"/>
              <a:gd name="connsiteX6" fmla="*/ 0 w 5796698"/>
              <a:gd name="connsiteY6" fmla="*/ 929872 h 929872"/>
              <a:gd name="connsiteX7" fmla="*/ 0 w 5796698"/>
              <a:gd name="connsiteY7" fmla="*/ 18945 h 929872"/>
              <a:gd name="connsiteX8" fmla="*/ 44216 w 5796698"/>
              <a:gd name="connsiteY8" fmla="*/ 14511 h 929872"/>
              <a:gd name="connsiteX9" fmla="*/ 374094 w 5796698"/>
              <a:gd name="connsiteY9" fmla="*/ 2 h 929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96698" h="929872">
                <a:moveTo>
                  <a:pt x="374094" y="2"/>
                </a:moveTo>
                <a:cubicBezTo>
                  <a:pt x="476967" y="113"/>
                  <a:pt x="571616" y="5854"/>
                  <a:pt x="654623" y="19280"/>
                </a:cubicBezTo>
                <a:cubicBezTo>
                  <a:pt x="1318681" y="126691"/>
                  <a:pt x="1577826" y="703320"/>
                  <a:pt x="2160902" y="765505"/>
                </a:cubicBezTo>
                <a:cubicBezTo>
                  <a:pt x="2743978" y="827690"/>
                  <a:pt x="3367545" y="284981"/>
                  <a:pt x="4153077" y="392392"/>
                </a:cubicBezTo>
                <a:cubicBezTo>
                  <a:pt x="4545843" y="446098"/>
                  <a:pt x="5112722" y="648201"/>
                  <a:pt x="5638098" y="863023"/>
                </a:cubicBezTo>
                <a:lnTo>
                  <a:pt x="5796698" y="929872"/>
                </a:lnTo>
                <a:lnTo>
                  <a:pt x="0" y="929872"/>
                </a:lnTo>
                <a:lnTo>
                  <a:pt x="0" y="18945"/>
                </a:lnTo>
                <a:lnTo>
                  <a:pt x="44216" y="14511"/>
                </a:lnTo>
                <a:cubicBezTo>
                  <a:pt x="160123" y="5412"/>
                  <a:pt x="271221" y="-108"/>
                  <a:pt x="374094" y="2"/>
                </a:cubicBezTo>
                <a:close/>
              </a:path>
            </a:pathLst>
          </a:custGeom>
          <a:solidFill>
            <a:srgbClr val="0030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7" name="SlideModel shp158">
            <a:extLst>
              <a:ext uri="{FF2B5EF4-FFF2-40B4-BE49-F238E27FC236}">
                <a16:creationId xmlns:a16="http://schemas.microsoft.com/office/drawing/2014/main" id="{62F265CF-7727-46AC-97D4-580F6C9B143B}"/>
              </a:ext>
            </a:extLst>
          </p:cNvPr>
          <p:cNvSpPr txBox="1">
            <a:spLocks/>
          </p:cNvSpPr>
          <p:nvPr/>
        </p:nvSpPr>
        <p:spPr>
          <a:xfrm>
            <a:off x="6564922" y="2381576"/>
            <a:ext cx="4754948" cy="2867452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2200"/>
              </a:lnSpc>
              <a:spcBef>
                <a:spcPts val="0"/>
              </a:spcBef>
            </a:pPr>
            <a:r>
              <a:rPr lang="en-US" sz="1600" spc="75" dirty="0">
                <a:latin typeface="Segoe UI" panose="020B0502040204020203" pitchFamily="34" charset="0"/>
                <a:cs typeface="Segoe UI" panose="020B0502040204020203" pitchFamily="34" charset="0"/>
              </a:rPr>
              <a:t>At </a:t>
            </a:r>
            <a:r>
              <a:rPr lang="en-US" sz="1600" spc="75" dirty="0" err="1">
                <a:latin typeface="Segoe UI" panose="020B0502040204020203" pitchFamily="34" charset="0"/>
                <a:cs typeface="Segoe UI" panose="020B0502040204020203" pitchFamily="34" charset="0"/>
              </a:rPr>
              <a:t>Pinus</a:t>
            </a:r>
            <a:r>
              <a:rPr lang="en-US" sz="1600" spc="75" dirty="0">
                <a:latin typeface="Segoe UI" panose="020B0502040204020203" pitchFamily="34" charset="0"/>
                <a:cs typeface="Segoe UI" panose="020B0502040204020203" pitchFamily="34" charset="0"/>
              </a:rPr>
              <a:t> Software, our vision is to be a trailblazer in the software industry, driving technological advancements and empowering businesses through tailored solutions. </a:t>
            </a:r>
          </a:p>
          <a:p>
            <a:pPr algn="l">
              <a:lnSpc>
                <a:spcPts val="2200"/>
              </a:lnSpc>
              <a:spcBef>
                <a:spcPts val="0"/>
              </a:spcBef>
            </a:pPr>
            <a:endParaRPr lang="en-US" sz="1600" spc="75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ts val="2200"/>
              </a:lnSpc>
              <a:spcBef>
                <a:spcPts val="0"/>
              </a:spcBef>
            </a:pPr>
            <a:r>
              <a:rPr lang="en-US" sz="1600" spc="75" dirty="0">
                <a:latin typeface="Segoe UI" panose="020B0502040204020203" pitchFamily="34" charset="0"/>
                <a:cs typeface="Segoe UI" panose="020B0502040204020203" pitchFamily="34" charset="0"/>
              </a:rPr>
              <a:t>Our mission is to deliver unparalleled software products that not only meet but exceed the expectations of our clients, fostering long-term partnerships built on trust, innovation, and mutual success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BF09D20-B849-DF77-5D94-A7471A94811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</p:sp>
      <p:pic>
        <p:nvPicPr>
          <p:cNvPr id="38" name="SlideModel shp111">
            <a:extLst>
              <a:ext uri="{FF2B5EF4-FFF2-40B4-BE49-F238E27FC236}">
                <a16:creationId xmlns:a16="http://schemas.microsoft.com/office/drawing/2014/main" id="{E8B30931-EB82-C558-D89F-54B73669E8C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8" r="12558"/>
          <a:stretch>
            <a:fillRect/>
          </a:stretch>
        </p:blipFill>
        <p:spPr>
          <a:xfrm>
            <a:off x="1" y="1817097"/>
            <a:ext cx="5655293" cy="5040906"/>
          </a:xfrm>
          <a:custGeom>
            <a:avLst/>
            <a:gdLst>
              <a:gd name="connsiteX0" fmla="*/ 5399904 w 11170508"/>
              <a:gd name="connsiteY0" fmla="*/ 0 h 9959545"/>
              <a:gd name="connsiteX1" fmla="*/ 11170508 w 11170508"/>
              <a:gd name="connsiteY1" fmla="*/ 5770605 h 9959545"/>
              <a:gd name="connsiteX2" fmla="*/ 9480337 w 11170508"/>
              <a:gd name="connsiteY2" fmla="*/ 9851039 h 9959545"/>
              <a:gd name="connsiteX3" fmla="*/ 9366529 w 11170508"/>
              <a:gd name="connsiteY3" fmla="*/ 9959545 h 9959545"/>
              <a:gd name="connsiteX4" fmla="*/ 1433278 w 11170508"/>
              <a:gd name="connsiteY4" fmla="*/ 9959545 h 9959545"/>
              <a:gd name="connsiteX5" fmla="*/ 1319470 w 11170508"/>
              <a:gd name="connsiteY5" fmla="*/ 9851039 h 9959545"/>
              <a:gd name="connsiteX6" fmla="*/ 82781 w 11170508"/>
              <a:gd name="connsiteY6" fmla="*/ 8016785 h 9959545"/>
              <a:gd name="connsiteX7" fmla="*/ 0 w 11170508"/>
              <a:gd name="connsiteY7" fmla="*/ 7806835 h 9959545"/>
              <a:gd name="connsiteX8" fmla="*/ 0 w 11170508"/>
              <a:gd name="connsiteY8" fmla="*/ 3734376 h 9959545"/>
              <a:gd name="connsiteX9" fmla="*/ 82781 w 11170508"/>
              <a:gd name="connsiteY9" fmla="*/ 3524426 h 9959545"/>
              <a:gd name="connsiteX10" fmla="*/ 5399904 w 11170508"/>
              <a:gd name="connsiteY10" fmla="*/ 0 h 9959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170508" h="9959545">
                <a:moveTo>
                  <a:pt x="5399904" y="0"/>
                </a:moveTo>
                <a:cubicBezTo>
                  <a:pt x="8586920" y="0"/>
                  <a:pt x="11170508" y="2583588"/>
                  <a:pt x="11170508" y="5770605"/>
                </a:cubicBezTo>
                <a:cubicBezTo>
                  <a:pt x="11170508" y="7364113"/>
                  <a:pt x="10524611" y="8806765"/>
                  <a:pt x="9480337" y="9851039"/>
                </a:cubicBezTo>
                <a:lnTo>
                  <a:pt x="9366529" y="9959545"/>
                </a:lnTo>
                <a:lnTo>
                  <a:pt x="1433278" y="9959545"/>
                </a:lnTo>
                <a:lnTo>
                  <a:pt x="1319470" y="9851039"/>
                </a:lnTo>
                <a:cubicBezTo>
                  <a:pt x="797332" y="9328902"/>
                  <a:pt x="374790" y="8707170"/>
                  <a:pt x="82781" y="8016785"/>
                </a:cubicBezTo>
                <a:lnTo>
                  <a:pt x="0" y="7806835"/>
                </a:lnTo>
                <a:lnTo>
                  <a:pt x="0" y="3734376"/>
                </a:lnTo>
                <a:lnTo>
                  <a:pt x="82781" y="3524426"/>
                </a:lnTo>
                <a:cubicBezTo>
                  <a:pt x="958807" y="1453269"/>
                  <a:pt x="3009641" y="0"/>
                  <a:pt x="5399904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</p:pic>
      <p:sp>
        <p:nvSpPr>
          <p:cNvPr id="25" name="Footer Placeholder 12">
            <a:extLst>
              <a:ext uri="{FF2B5EF4-FFF2-40B4-BE49-F238E27FC236}">
                <a16:creationId xmlns:a16="http://schemas.microsoft.com/office/drawing/2014/main" id="{4E964710-2264-D83D-92A8-D920E1A61CBA}"/>
              </a:ext>
            </a:extLst>
          </p:cNvPr>
          <p:cNvSpPr txBox="1">
            <a:spLocks/>
          </p:cNvSpPr>
          <p:nvPr/>
        </p:nvSpPr>
        <p:spPr>
          <a:xfrm>
            <a:off x="0" y="6566307"/>
            <a:ext cx="1219199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@2024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</a:rPr>
              <a:t>Pinus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 Software Company</a:t>
            </a:r>
          </a:p>
        </p:txBody>
      </p:sp>
      <p:pic>
        <p:nvPicPr>
          <p:cNvPr id="2" name="Picture 2" descr="Logo Light ">
            <a:hlinkClick r:id="rId4"/>
            <a:extLst>
              <a:ext uri="{FF2B5EF4-FFF2-40B4-BE49-F238E27FC236}">
                <a16:creationId xmlns:a16="http://schemas.microsoft.com/office/drawing/2014/main" id="{6B153666-A29E-E9F7-CB9C-42193D579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6594" y="116865"/>
            <a:ext cx="2595406" cy="682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52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0385D37-2CD3-2115-D6EE-555380BA876A}"/>
              </a:ext>
            </a:extLst>
          </p:cNvPr>
          <p:cNvGrpSpPr/>
          <p:nvPr/>
        </p:nvGrpSpPr>
        <p:grpSpPr>
          <a:xfrm>
            <a:off x="3454048" y="1198179"/>
            <a:ext cx="5280728" cy="5195116"/>
            <a:chOff x="3407432" y="1152319"/>
            <a:chExt cx="5373960" cy="5286836"/>
          </a:xfrm>
          <a:effectLst>
            <a:outerShdw blurRad="381000" dist="88900" dir="2700000" algn="tl" rotWithShape="0">
              <a:prstClr val="black">
                <a:alpha val="48000"/>
              </a:prstClr>
            </a:outerShdw>
          </a:effectLst>
        </p:grpSpPr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2417280B-7899-2160-2231-39442C1104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3895" y="1152319"/>
              <a:ext cx="1676883" cy="1931347"/>
            </a:xfrm>
            <a:custGeom>
              <a:avLst/>
              <a:gdLst>
                <a:gd name="T0" fmla="*/ 1570 w 1944"/>
                <a:gd name="T1" fmla="*/ 0 h 2239"/>
                <a:gd name="T2" fmla="*/ 1579 w 1944"/>
                <a:gd name="T3" fmla="*/ 0 h 2239"/>
                <a:gd name="T4" fmla="*/ 1594 w 1944"/>
                <a:gd name="T5" fmla="*/ 2 h 2239"/>
                <a:gd name="T6" fmla="*/ 1613 w 1944"/>
                <a:gd name="T7" fmla="*/ 4 h 2239"/>
                <a:gd name="T8" fmla="*/ 1638 w 1944"/>
                <a:gd name="T9" fmla="*/ 6 h 2239"/>
                <a:gd name="T10" fmla="*/ 1664 w 1944"/>
                <a:gd name="T11" fmla="*/ 11 h 2239"/>
                <a:gd name="T12" fmla="*/ 1692 w 1944"/>
                <a:gd name="T13" fmla="*/ 19 h 2239"/>
                <a:gd name="T14" fmla="*/ 1725 w 1944"/>
                <a:gd name="T15" fmla="*/ 28 h 2239"/>
                <a:gd name="T16" fmla="*/ 1755 w 1944"/>
                <a:gd name="T17" fmla="*/ 40 h 2239"/>
                <a:gd name="T18" fmla="*/ 1787 w 1944"/>
                <a:gd name="T19" fmla="*/ 57 h 2239"/>
                <a:gd name="T20" fmla="*/ 1817 w 1944"/>
                <a:gd name="T21" fmla="*/ 76 h 2239"/>
                <a:gd name="T22" fmla="*/ 1846 w 1944"/>
                <a:gd name="T23" fmla="*/ 98 h 2239"/>
                <a:gd name="T24" fmla="*/ 1874 w 1944"/>
                <a:gd name="T25" fmla="*/ 125 h 2239"/>
                <a:gd name="T26" fmla="*/ 1897 w 1944"/>
                <a:gd name="T27" fmla="*/ 157 h 2239"/>
                <a:gd name="T28" fmla="*/ 1917 w 1944"/>
                <a:gd name="T29" fmla="*/ 195 h 2239"/>
                <a:gd name="T30" fmla="*/ 1933 w 1944"/>
                <a:gd name="T31" fmla="*/ 238 h 2239"/>
                <a:gd name="T32" fmla="*/ 1942 w 1944"/>
                <a:gd name="T33" fmla="*/ 285 h 2239"/>
                <a:gd name="T34" fmla="*/ 1944 w 1944"/>
                <a:gd name="T35" fmla="*/ 340 h 2239"/>
                <a:gd name="T36" fmla="*/ 1944 w 1944"/>
                <a:gd name="T37" fmla="*/ 440 h 2239"/>
                <a:gd name="T38" fmla="*/ 1944 w 1944"/>
                <a:gd name="T39" fmla="*/ 531 h 2239"/>
                <a:gd name="T40" fmla="*/ 1944 w 1944"/>
                <a:gd name="T41" fmla="*/ 612 h 2239"/>
                <a:gd name="T42" fmla="*/ 1944 w 1944"/>
                <a:gd name="T43" fmla="*/ 684 h 2239"/>
                <a:gd name="T44" fmla="*/ 1944 w 1944"/>
                <a:gd name="T45" fmla="*/ 797 h 2239"/>
                <a:gd name="T46" fmla="*/ 1944 w 1944"/>
                <a:gd name="T47" fmla="*/ 839 h 2239"/>
                <a:gd name="T48" fmla="*/ 1944 w 1944"/>
                <a:gd name="T49" fmla="*/ 869 h 2239"/>
                <a:gd name="T50" fmla="*/ 1944 w 1944"/>
                <a:gd name="T51" fmla="*/ 886 h 2239"/>
                <a:gd name="T52" fmla="*/ 1944 w 1944"/>
                <a:gd name="T53" fmla="*/ 892 h 2239"/>
                <a:gd name="T54" fmla="*/ 1314 w 1944"/>
                <a:gd name="T55" fmla="*/ 2231 h 2239"/>
                <a:gd name="T56" fmla="*/ 634 w 1944"/>
                <a:gd name="T57" fmla="*/ 2239 h 2239"/>
                <a:gd name="T58" fmla="*/ 0 w 1944"/>
                <a:gd name="T59" fmla="*/ 886 h 2239"/>
                <a:gd name="T60" fmla="*/ 0 w 1944"/>
                <a:gd name="T61" fmla="*/ 312 h 2239"/>
                <a:gd name="T62" fmla="*/ 0 w 1944"/>
                <a:gd name="T63" fmla="*/ 308 h 2239"/>
                <a:gd name="T64" fmla="*/ 0 w 1944"/>
                <a:gd name="T65" fmla="*/ 301 h 2239"/>
                <a:gd name="T66" fmla="*/ 0 w 1944"/>
                <a:gd name="T67" fmla="*/ 287 h 2239"/>
                <a:gd name="T68" fmla="*/ 2 w 1944"/>
                <a:gd name="T69" fmla="*/ 268 h 2239"/>
                <a:gd name="T70" fmla="*/ 6 w 1944"/>
                <a:gd name="T71" fmla="*/ 248 h 2239"/>
                <a:gd name="T72" fmla="*/ 13 w 1944"/>
                <a:gd name="T73" fmla="*/ 223 h 2239"/>
                <a:gd name="T74" fmla="*/ 21 w 1944"/>
                <a:gd name="T75" fmla="*/ 197 h 2239"/>
                <a:gd name="T76" fmla="*/ 32 w 1944"/>
                <a:gd name="T77" fmla="*/ 170 h 2239"/>
                <a:gd name="T78" fmla="*/ 47 w 1944"/>
                <a:gd name="T79" fmla="*/ 142 h 2239"/>
                <a:gd name="T80" fmla="*/ 64 w 1944"/>
                <a:gd name="T81" fmla="*/ 115 h 2239"/>
                <a:gd name="T82" fmla="*/ 87 w 1944"/>
                <a:gd name="T83" fmla="*/ 89 h 2239"/>
                <a:gd name="T84" fmla="*/ 115 w 1944"/>
                <a:gd name="T85" fmla="*/ 66 h 2239"/>
                <a:gd name="T86" fmla="*/ 148 w 1944"/>
                <a:gd name="T87" fmla="*/ 44 h 2239"/>
                <a:gd name="T88" fmla="*/ 185 w 1944"/>
                <a:gd name="T89" fmla="*/ 27 h 2239"/>
                <a:gd name="T90" fmla="*/ 229 w 1944"/>
                <a:gd name="T91" fmla="*/ 13 h 2239"/>
                <a:gd name="T92" fmla="*/ 278 w 1944"/>
                <a:gd name="T93" fmla="*/ 4 h 2239"/>
                <a:gd name="T94" fmla="*/ 337 w 1944"/>
                <a:gd name="T95" fmla="*/ 0 h 2239"/>
                <a:gd name="T96" fmla="*/ 1566 w 1944"/>
                <a:gd name="T97" fmla="*/ 0 h 2239"/>
                <a:gd name="T98" fmla="*/ 1570 w 1944"/>
                <a:gd name="T99" fmla="*/ 0 h 2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44" h="2239">
                  <a:moveTo>
                    <a:pt x="1570" y="0"/>
                  </a:moveTo>
                  <a:lnTo>
                    <a:pt x="1579" y="0"/>
                  </a:lnTo>
                  <a:lnTo>
                    <a:pt x="1594" y="2"/>
                  </a:lnTo>
                  <a:lnTo>
                    <a:pt x="1613" y="4"/>
                  </a:lnTo>
                  <a:lnTo>
                    <a:pt x="1638" y="6"/>
                  </a:lnTo>
                  <a:lnTo>
                    <a:pt x="1664" y="11"/>
                  </a:lnTo>
                  <a:lnTo>
                    <a:pt x="1692" y="19"/>
                  </a:lnTo>
                  <a:lnTo>
                    <a:pt x="1725" y="28"/>
                  </a:lnTo>
                  <a:lnTo>
                    <a:pt x="1755" y="40"/>
                  </a:lnTo>
                  <a:lnTo>
                    <a:pt x="1787" y="57"/>
                  </a:lnTo>
                  <a:lnTo>
                    <a:pt x="1817" y="76"/>
                  </a:lnTo>
                  <a:lnTo>
                    <a:pt x="1846" y="98"/>
                  </a:lnTo>
                  <a:lnTo>
                    <a:pt x="1874" y="125"/>
                  </a:lnTo>
                  <a:lnTo>
                    <a:pt x="1897" y="157"/>
                  </a:lnTo>
                  <a:lnTo>
                    <a:pt x="1917" y="195"/>
                  </a:lnTo>
                  <a:lnTo>
                    <a:pt x="1933" y="238"/>
                  </a:lnTo>
                  <a:lnTo>
                    <a:pt x="1942" y="285"/>
                  </a:lnTo>
                  <a:lnTo>
                    <a:pt x="1944" y="340"/>
                  </a:lnTo>
                  <a:lnTo>
                    <a:pt x="1944" y="440"/>
                  </a:lnTo>
                  <a:lnTo>
                    <a:pt x="1944" y="531"/>
                  </a:lnTo>
                  <a:lnTo>
                    <a:pt x="1944" y="612"/>
                  </a:lnTo>
                  <a:lnTo>
                    <a:pt x="1944" y="684"/>
                  </a:lnTo>
                  <a:lnTo>
                    <a:pt x="1944" y="797"/>
                  </a:lnTo>
                  <a:lnTo>
                    <a:pt x="1944" y="839"/>
                  </a:lnTo>
                  <a:lnTo>
                    <a:pt x="1944" y="869"/>
                  </a:lnTo>
                  <a:lnTo>
                    <a:pt x="1944" y="886"/>
                  </a:lnTo>
                  <a:lnTo>
                    <a:pt x="1944" y="892"/>
                  </a:lnTo>
                  <a:lnTo>
                    <a:pt x="1314" y="2231"/>
                  </a:lnTo>
                  <a:lnTo>
                    <a:pt x="634" y="2239"/>
                  </a:lnTo>
                  <a:lnTo>
                    <a:pt x="0" y="886"/>
                  </a:lnTo>
                  <a:lnTo>
                    <a:pt x="0" y="312"/>
                  </a:lnTo>
                  <a:lnTo>
                    <a:pt x="0" y="308"/>
                  </a:lnTo>
                  <a:lnTo>
                    <a:pt x="0" y="301"/>
                  </a:lnTo>
                  <a:lnTo>
                    <a:pt x="0" y="287"/>
                  </a:lnTo>
                  <a:lnTo>
                    <a:pt x="2" y="268"/>
                  </a:lnTo>
                  <a:lnTo>
                    <a:pt x="6" y="248"/>
                  </a:lnTo>
                  <a:lnTo>
                    <a:pt x="13" y="223"/>
                  </a:lnTo>
                  <a:lnTo>
                    <a:pt x="21" y="197"/>
                  </a:lnTo>
                  <a:lnTo>
                    <a:pt x="32" y="170"/>
                  </a:lnTo>
                  <a:lnTo>
                    <a:pt x="47" y="142"/>
                  </a:lnTo>
                  <a:lnTo>
                    <a:pt x="64" y="115"/>
                  </a:lnTo>
                  <a:lnTo>
                    <a:pt x="87" y="89"/>
                  </a:lnTo>
                  <a:lnTo>
                    <a:pt x="115" y="66"/>
                  </a:lnTo>
                  <a:lnTo>
                    <a:pt x="148" y="44"/>
                  </a:lnTo>
                  <a:lnTo>
                    <a:pt x="185" y="27"/>
                  </a:lnTo>
                  <a:lnTo>
                    <a:pt x="229" y="13"/>
                  </a:lnTo>
                  <a:lnTo>
                    <a:pt x="278" y="4"/>
                  </a:lnTo>
                  <a:lnTo>
                    <a:pt x="337" y="0"/>
                  </a:lnTo>
                  <a:lnTo>
                    <a:pt x="1566" y="0"/>
                  </a:lnTo>
                  <a:lnTo>
                    <a:pt x="157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83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  <a:ln w="19050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12CF767C-CF6F-8807-20F2-E49E8ABA27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1014" y="1592242"/>
              <a:ext cx="2087477" cy="1996904"/>
            </a:xfrm>
            <a:custGeom>
              <a:avLst/>
              <a:gdLst>
                <a:gd name="T0" fmla="*/ 1299 w 2420"/>
                <a:gd name="T1" fmla="*/ 0 h 2315"/>
                <a:gd name="T2" fmla="*/ 1342 w 2420"/>
                <a:gd name="T3" fmla="*/ 8 h 2315"/>
                <a:gd name="T4" fmla="*/ 1388 w 2420"/>
                <a:gd name="T5" fmla="*/ 23 h 2315"/>
                <a:gd name="T6" fmla="*/ 1433 w 2420"/>
                <a:gd name="T7" fmla="*/ 47 h 2315"/>
                <a:gd name="T8" fmla="*/ 1480 w 2420"/>
                <a:gd name="T9" fmla="*/ 85 h 2315"/>
                <a:gd name="T10" fmla="*/ 1528 w 2420"/>
                <a:gd name="T11" fmla="*/ 134 h 2315"/>
                <a:gd name="T12" fmla="*/ 2316 w 2420"/>
                <a:gd name="T13" fmla="*/ 1077 h 2315"/>
                <a:gd name="T14" fmla="*/ 2318 w 2420"/>
                <a:gd name="T15" fmla="*/ 1081 h 2315"/>
                <a:gd name="T16" fmla="*/ 2325 w 2420"/>
                <a:gd name="T17" fmla="*/ 1090 h 2315"/>
                <a:gd name="T18" fmla="*/ 2337 w 2420"/>
                <a:gd name="T19" fmla="*/ 1105 h 2315"/>
                <a:gd name="T20" fmla="*/ 2350 w 2420"/>
                <a:gd name="T21" fmla="*/ 1126 h 2315"/>
                <a:gd name="T22" fmla="*/ 2365 w 2420"/>
                <a:gd name="T23" fmla="*/ 1151 h 2315"/>
                <a:gd name="T24" fmla="*/ 2380 w 2420"/>
                <a:gd name="T25" fmla="*/ 1179 h 2315"/>
                <a:gd name="T26" fmla="*/ 2395 w 2420"/>
                <a:gd name="T27" fmla="*/ 1213 h 2315"/>
                <a:gd name="T28" fmla="*/ 2407 w 2420"/>
                <a:gd name="T29" fmla="*/ 1249 h 2315"/>
                <a:gd name="T30" fmla="*/ 2416 w 2420"/>
                <a:gd name="T31" fmla="*/ 1287 h 2315"/>
                <a:gd name="T32" fmla="*/ 2420 w 2420"/>
                <a:gd name="T33" fmla="*/ 1328 h 2315"/>
                <a:gd name="T34" fmla="*/ 2420 w 2420"/>
                <a:gd name="T35" fmla="*/ 1370 h 2315"/>
                <a:gd name="T36" fmla="*/ 2412 w 2420"/>
                <a:gd name="T37" fmla="*/ 1413 h 2315"/>
                <a:gd name="T38" fmla="*/ 2399 w 2420"/>
                <a:gd name="T39" fmla="*/ 1457 h 2315"/>
                <a:gd name="T40" fmla="*/ 2375 w 2420"/>
                <a:gd name="T41" fmla="*/ 1500 h 2315"/>
                <a:gd name="T42" fmla="*/ 2343 w 2420"/>
                <a:gd name="T43" fmla="*/ 1544 h 2315"/>
                <a:gd name="T44" fmla="*/ 2297 w 2420"/>
                <a:gd name="T45" fmla="*/ 1587 h 2315"/>
                <a:gd name="T46" fmla="*/ 2227 w 2420"/>
                <a:gd name="T47" fmla="*/ 1644 h 2315"/>
                <a:gd name="T48" fmla="*/ 2163 w 2420"/>
                <a:gd name="T49" fmla="*/ 1699 h 2315"/>
                <a:gd name="T50" fmla="*/ 2104 w 2420"/>
                <a:gd name="T51" fmla="*/ 1748 h 2315"/>
                <a:gd name="T52" fmla="*/ 2053 w 2420"/>
                <a:gd name="T53" fmla="*/ 1791 h 2315"/>
                <a:gd name="T54" fmla="*/ 2006 w 2420"/>
                <a:gd name="T55" fmla="*/ 1829 h 2315"/>
                <a:gd name="T56" fmla="*/ 1966 w 2420"/>
                <a:gd name="T57" fmla="*/ 1863 h 2315"/>
                <a:gd name="T58" fmla="*/ 1934 w 2420"/>
                <a:gd name="T59" fmla="*/ 1890 h 2315"/>
                <a:gd name="T60" fmla="*/ 1908 w 2420"/>
                <a:gd name="T61" fmla="*/ 1912 h 2315"/>
                <a:gd name="T62" fmla="*/ 1889 w 2420"/>
                <a:gd name="T63" fmla="*/ 1927 h 2315"/>
                <a:gd name="T64" fmla="*/ 1877 w 2420"/>
                <a:gd name="T65" fmla="*/ 1937 h 2315"/>
                <a:gd name="T66" fmla="*/ 1874 w 2420"/>
                <a:gd name="T67" fmla="*/ 1941 h 2315"/>
                <a:gd name="T68" fmla="*/ 440 w 2420"/>
                <a:gd name="T69" fmla="*/ 2315 h 2315"/>
                <a:gd name="T70" fmla="*/ 0 w 2420"/>
                <a:gd name="T71" fmla="*/ 1797 h 2315"/>
                <a:gd name="T72" fmla="*/ 633 w 2420"/>
                <a:gd name="T73" fmla="*/ 444 h 2315"/>
                <a:gd name="T74" fmla="*/ 1074 w 2420"/>
                <a:gd name="T75" fmla="*/ 76 h 2315"/>
                <a:gd name="T76" fmla="*/ 1078 w 2420"/>
                <a:gd name="T77" fmla="*/ 74 h 2315"/>
                <a:gd name="T78" fmla="*/ 1087 w 2420"/>
                <a:gd name="T79" fmla="*/ 64 h 2315"/>
                <a:gd name="T80" fmla="*/ 1104 w 2420"/>
                <a:gd name="T81" fmla="*/ 55 h 2315"/>
                <a:gd name="T82" fmla="*/ 1125 w 2420"/>
                <a:gd name="T83" fmla="*/ 42 h 2315"/>
                <a:gd name="T84" fmla="*/ 1151 w 2420"/>
                <a:gd name="T85" fmla="*/ 29 h 2315"/>
                <a:gd name="T86" fmla="*/ 1183 w 2420"/>
                <a:gd name="T87" fmla="*/ 15 h 2315"/>
                <a:gd name="T88" fmla="*/ 1217 w 2420"/>
                <a:gd name="T89" fmla="*/ 6 h 2315"/>
                <a:gd name="T90" fmla="*/ 1257 w 2420"/>
                <a:gd name="T91" fmla="*/ 0 h 2315"/>
                <a:gd name="T92" fmla="*/ 1299 w 2420"/>
                <a:gd name="T93" fmla="*/ 0 h 2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20" h="2315">
                  <a:moveTo>
                    <a:pt x="1299" y="0"/>
                  </a:moveTo>
                  <a:lnTo>
                    <a:pt x="1342" y="8"/>
                  </a:lnTo>
                  <a:lnTo>
                    <a:pt x="1388" y="23"/>
                  </a:lnTo>
                  <a:lnTo>
                    <a:pt x="1433" y="47"/>
                  </a:lnTo>
                  <a:lnTo>
                    <a:pt x="1480" y="85"/>
                  </a:lnTo>
                  <a:lnTo>
                    <a:pt x="1528" y="134"/>
                  </a:lnTo>
                  <a:lnTo>
                    <a:pt x="2316" y="1077"/>
                  </a:lnTo>
                  <a:lnTo>
                    <a:pt x="2318" y="1081"/>
                  </a:lnTo>
                  <a:lnTo>
                    <a:pt x="2325" y="1090"/>
                  </a:lnTo>
                  <a:lnTo>
                    <a:pt x="2337" y="1105"/>
                  </a:lnTo>
                  <a:lnTo>
                    <a:pt x="2350" y="1126"/>
                  </a:lnTo>
                  <a:lnTo>
                    <a:pt x="2365" y="1151"/>
                  </a:lnTo>
                  <a:lnTo>
                    <a:pt x="2380" y="1179"/>
                  </a:lnTo>
                  <a:lnTo>
                    <a:pt x="2395" y="1213"/>
                  </a:lnTo>
                  <a:lnTo>
                    <a:pt x="2407" y="1249"/>
                  </a:lnTo>
                  <a:lnTo>
                    <a:pt x="2416" y="1287"/>
                  </a:lnTo>
                  <a:lnTo>
                    <a:pt x="2420" y="1328"/>
                  </a:lnTo>
                  <a:lnTo>
                    <a:pt x="2420" y="1370"/>
                  </a:lnTo>
                  <a:lnTo>
                    <a:pt x="2412" y="1413"/>
                  </a:lnTo>
                  <a:lnTo>
                    <a:pt x="2399" y="1457"/>
                  </a:lnTo>
                  <a:lnTo>
                    <a:pt x="2375" y="1500"/>
                  </a:lnTo>
                  <a:lnTo>
                    <a:pt x="2343" y="1544"/>
                  </a:lnTo>
                  <a:lnTo>
                    <a:pt x="2297" y="1587"/>
                  </a:lnTo>
                  <a:lnTo>
                    <a:pt x="2227" y="1644"/>
                  </a:lnTo>
                  <a:lnTo>
                    <a:pt x="2163" y="1699"/>
                  </a:lnTo>
                  <a:lnTo>
                    <a:pt x="2104" y="1748"/>
                  </a:lnTo>
                  <a:lnTo>
                    <a:pt x="2053" y="1791"/>
                  </a:lnTo>
                  <a:lnTo>
                    <a:pt x="2006" y="1829"/>
                  </a:lnTo>
                  <a:lnTo>
                    <a:pt x="1966" y="1863"/>
                  </a:lnTo>
                  <a:lnTo>
                    <a:pt x="1934" y="1890"/>
                  </a:lnTo>
                  <a:lnTo>
                    <a:pt x="1908" y="1912"/>
                  </a:lnTo>
                  <a:lnTo>
                    <a:pt x="1889" y="1927"/>
                  </a:lnTo>
                  <a:lnTo>
                    <a:pt x="1877" y="1937"/>
                  </a:lnTo>
                  <a:lnTo>
                    <a:pt x="1874" y="1941"/>
                  </a:lnTo>
                  <a:lnTo>
                    <a:pt x="440" y="2315"/>
                  </a:lnTo>
                  <a:lnTo>
                    <a:pt x="0" y="1797"/>
                  </a:lnTo>
                  <a:lnTo>
                    <a:pt x="633" y="444"/>
                  </a:lnTo>
                  <a:lnTo>
                    <a:pt x="1074" y="76"/>
                  </a:lnTo>
                  <a:lnTo>
                    <a:pt x="1078" y="74"/>
                  </a:lnTo>
                  <a:lnTo>
                    <a:pt x="1087" y="64"/>
                  </a:lnTo>
                  <a:lnTo>
                    <a:pt x="1104" y="55"/>
                  </a:lnTo>
                  <a:lnTo>
                    <a:pt x="1125" y="42"/>
                  </a:lnTo>
                  <a:lnTo>
                    <a:pt x="1151" y="29"/>
                  </a:lnTo>
                  <a:lnTo>
                    <a:pt x="1183" y="15"/>
                  </a:lnTo>
                  <a:lnTo>
                    <a:pt x="1217" y="6"/>
                  </a:lnTo>
                  <a:lnTo>
                    <a:pt x="1257" y="0"/>
                  </a:lnTo>
                  <a:lnTo>
                    <a:pt x="129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92000">
                  <a:schemeClr val="bg1">
                    <a:lumMod val="85000"/>
                  </a:schemeClr>
                </a:gs>
              </a:gsLst>
              <a:lin ang="11400000" scaled="0"/>
              <a:tileRect/>
            </a:gradFill>
            <a:ln w="19050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9282F619-3101-CA98-F970-567E836BC4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0304" y="3375222"/>
              <a:ext cx="2071088" cy="1745889"/>
            </a:xfrm>
            <a:custGeom>
              <a:avLst/>
              <a:gdLst>
                <a:gd name="T0" fmla="*/ 1596 w 2401"/>
                <a:gd name="T1" fmla="*/ 0 h 2024"/>
                <a:gd name="T2" fmla="*/ 2156 w 2401"/>
                <a:gd name="T3" fmla="*/ 121 h 2024"/>
                <a:gd name="T4" fmla="*/ 2159 w 2401"/>
                <a:gd name="T5" fmla="*/ 123 h 2024"/>
                <a:gd name="T6" fmla="*/ 2169 w 2401"/>
                <a:gd name="T7" fmla="*/ 125 h 2024"/>
                <a:gd name="T8" fmla="*/ 2182 w 2401"/>
                <a:gd name="T9" fmla="*/ 129 h 2024"/>
                <a:gd name="T10" fmla="*/ 2199 w 2401"/>
                <a:gd name="T11" fmla="*/ 134 h 2024"/>
                <a:gd name="T12" fmla="*/ 2218 w 2401"/>
                <a:gd name="T13" fmla="*/ 142 h 2024"/>
                <a:gd name="T14" fmla="*/ 2241 w 2401"/>
                <a:gd name="T15" fmla="*/ 153 h 2024"/>
                <a:gd name="T16" fmla="*/ 2265 w 2401"/>
                <a:gd name="T17" fmla="*/ 166 h 2024"/>
                <a:gd name="T18" fmla="*/ 2288 w 2401"/>
                <a:gd name="T19" fmla="*/ 183 h 2024"/>
                <a:gd name="T20" fmla="*/ 2313 w 2401"/>
                <a:gd name="T21" fmla="*/ 204 h 2024"/>
                <a:gd name="T22" fmla="*/ 2335 w 2401"/>
                <a:gd name="T23" fmla="*/ 227 h 2024"/>
                <a:gd name="T24" fmla="*/ 2356 w 2401"/>
                <a:gd name="T25" fmla="*/ 255 h 2024"/>
                <a:gd name="T26" fmla="*/ 2373 w 2401"/>
                <a:gd name="T27" fmla="*/ 285 h 2024"/>
                <a:gd name="T28" fmla="*/ 2386 w 2401"/>
                <a:gd name="T29" fmla="*/ 323 h 2024"/>
                <a:gd name="T30" fmla="*/ 2396 w 2401"/>
                <a:gd name="T31" fmla="*/ 363 h 2024"/>
                <a:gd name="T32" fmla="*/ 2401 w 2401"/>
                <a:gd name="T33" fmla="*/ 408 h 2024"/>
                <a:gd name="T34" fmla="*/ 2400 w 2401"/>
                <a:gd name="T35" fmla="*/ 459 h 2024"/>
                <a:gd name="T36" fmla="*/ 2390 w 2401"/>
                <a:gd name="T37" fmla="*/ 516 h 2024"/>
                <a:gd name="T38" fmla="*/ 2127 w 2401"/>
                <a:gd name="T39" fmla="*/ 1717 h 2024"/>
                <a:gd name="T40" fmla="*/ 2127 w 2401"/>
                <a:gd name="T41" fmla="*/ 1721 h 2024"/>
                <a:gd name="T42" fmla="*/ 2125 w 2401"/>
                <a:gd name="T43" fmla="*/ 1731 h 2024"/>
                <a:gd name="T44" fmla="*/ 2120 w 2401"/>
                <a:gd name="T45" fmla="*/ 1748 h 2024"/>
                <a:gd name="T46" fmla="*/ 2114 w 2401"/>
                <a:gd name="T47" fmla="*/ 1769 h 2024"/>
                <a:gd name="T48" fmla="*/ 2105 w 2401"/>
                <a:gd name="T49" fmla="*/ 1793 h 2024"/>
                <a:gd name="T50" fmla="*/ 2091 w 2401"/>
                <a:gd name="T51" fmla="*/ 1820 h 2024"/>
                <a:gd name="T52" fmla="*/ 2078 w 2401"/>
                <a:gd name="T53" fmla="*/ 1848 h 2024"/>
                <a:gd name="T54" fmla="*/ 2059 w 2401"/>
                <a:gd name="T55" fmla="*/ 1878 h 2024"/>
                <a:gd name="T56" fmla="*/ 2038 w 2401"/>
                <a:gd name="T57" fmla="*/ 1908 h 2024"/>
                <a:gd name="T58" fmla="*/ 2012 w 2401"/>
                <a:gd name="T59" fmla="*/ 1937 h 2024"/>
                <a:gd name="T60" fmla="*/ 1984 w 2401"/>
                <a:gd name="T61" fmla="*/ 1961 h 2024"/>
                <a:gd name="T62" fmla="*/ 1951 w 2401"/>
                <a:gd name="T63" fmla="*/ 1986 h 2024"/>
                <a:gd name="T64" fmla="*/ 1914 w 2401"/>
                <a:gd name="T65" fmla="*/ 2003 h 2024"/>
                <a:gd name="T66" fmla="*/ 1872 w 2401"/>
                <a:gd name="T67" fmla="*/ 2016 h 2024"/>
                <a:gd name="T68" fmla="*/ 1825 w 2401"/>
                <a:gd name="T69" fmla="*/ 2024 h 2024"/>
                <a:gd name="T70" fmla="*/ 1772 w 2401"/>
                <a:gd name="T71" fmla="*/ 2024 h 2024"/>
                <a:gd name="T72" fmla="*/ 1715 w 2401"/>
                <a:gd name="T73" fmla="*/ 2014 h 2024"/>
                <a:gd name="T74" fmla="*/ 1617 w 2401"/>
                <a:gd name="T75" fmla="*/ 1993 h 2024"/>
                <a:gd name="T76" fmla="*/ 1528 w 2401"/>
                <a:gd name="T77" fmla="*/ 1974 h 2024"/>
                <a:gd name="T78" fmla="*/ 1448 w 2401"/>
                <a:gd name="T79" fmla="*/ 1957 h 2024"/>
                <a:gd name="T80" fmla="*/ 1378 w 2401"/>
                <a:gd name="T81" fmla="*/ 1940 h 2024"/>
                <a:gd name="T82" fmla="*/ 1318 w 2401"/>
                <a:gd name="T83" fmla="*/ 1929 h 2024"/>
                <a:gd name="T84" fmla="*/ 1267 w 2401"/>
                <a:gd name="T85" fmla="*/ 1918 h 2024"/>
                <a:gd name="T86" fmla="*/ 1227 w 2401"/>
                <a:gd name="T87" fmla="*/ 1908 h 2024"/>
                <a:gd name="T88" fmla="*/ 1199 w 2401"/>
                <a:gd name="T89" fmla="*/ 1903 h 2024"/>
                <a:gd name="T90" fmla="*/ 1182 w 2401"/>
                <a:gd name="T91" fmla="*/ 1899 h 2024"/>
                <a:gd name="T92" fmla="*/ 1174 w 2401"/>
                <a:gd name="T93" fmla="*/ 1897 h 2024"/>
                <a:gd name="T94" fmla="*/ 0 w 2401"/>
                <a:gd name="T95" fmla="*/ 998 h 2024"/>
                <a:gd name="T96" fmla="*/ 138 w 2401"/>
                <a:gd name="T97" fmla="*/ 331 h 2024"/>
                <a:gd name="T98" fmla="*/ 1596 w 2401"/>
                <a:gd name="T99" fmla="*/ 0 h 2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401" h="2024">
                  <a:moveTo>
                    <a:pt x="1596" y="0"/>
                  </a:moveTo>
                  <a:lnTo>
                    <a:pt x="2156" y="121"/>
                  </a:lnTo>
                  <a:lnTo>
                    <a:pt x="2159" y="123"/>
                  </a:lnTo>
                  <a:lnTo>
                    <a:pt x="2169" y="125"/>
                  </a:lnTo>
                  <a:lnTo>
                    <a:pt x="2182" y="129"/>
                  </a:lnTo>
                  <a:lnTo>
                    <a:pt x="2199" y="134"/>
                  </a:lnTo>
                  <a:lnTo>
                    <a:pt x="2218" y="142"/>
                  </a:lnTo>
                  <a:lnTo>
                    <a:pt x="2241" y="153"/>
                  </a:lnTo>
                  <a:lnTo>
                    <a:pt x="2265" y="166"/>
                  </a:lnTo>
                  <a:lnTo>
                    <a:pt x="2288" y="183"/>
                  </a:lnTo>
                  <a:lnTo>
                    <a:pt x="2313" y="204"/>
                  </a:lnTo>
                  <a:lnTo>
                    <a:pt x="2335" y="227"/>
                  </a:lnTo>
                  <a:lnTo>
                    <a:pt x="2356" y="255"/>
                  </a:lnTo>
                  <a:lnTo>
                    <a:pt x="2373" y="285"/>
                  </a:lnTo>
                  <a:lnTo>
                    <a:pt x="2386" y="323"/>
                  </a:lnTo>
                  <a:lnTo>
                    <a:pt x="2396" y="363"/>
                  </a:lnTo>
                  <a:lnTo>
                    <a:pt x="2401" y="408"/>
                  </a:lnTo>
                  <a:lnTo>
                    <a:pt x="2400" y="459"/>
                  </a:lnTo>
                  <a:lnTo>
                    <a:pt x="2390" y="516"/>
                  </a:lnTo>
                  <a:lnTo>
                    <a:pt x="2127" y="1717"/>
                  </a:lnTo>
                  <a:lnTo>
                    <a:pt x="2127" y="1721"/>
                  </a:lnTo>
                  <a:lnTo>
                    <a:pt x="2125" y="1731"/>
                  </a:lnTo>
                  <a:lnTo>
                    <a:pt x="2120" y="1748"/>
                  </a:lnTo>
                  <a:lnTo>
                    <a:pt x="2114" y="1769"/>
                  </a:lnTo>
                  <a:lnTo>
                    <a:pt x="2105" y="1793"/>
                  </a:lnTo>
                  <a:lnTo>
                    <a:pt x="2091" y="1820"/>
                  </a:lnTo>
                  <a:lnTo>
                    <a:pt x="2078" y="1848"/>
                  </a:lnTo>
                  <a:lnTo>
                    <a:pt x="2059" y="1878"/>
                  </a:lnTo>
                  <a:lnTo>
                    <a:pt x="2038" y="1908"/>
                  </a:lnTo>
                  <a:lnTo>
                    <a:pt x="2012" y="1937"/>
                  </a:lnTo>
                  <a:lnTo>
                    <a:pt x="1984" y="1961"/>
                  </a:lnTo>
                  <a:lnTo>
                    <a:pt x="1951" y="1986"/>
                  </a:lnTo>
                  <a:lnTo>
                    <a:pt x="1914" y="2003"/>
                  </a:lnTo>
                  <a:lnTo>
                    <a:pt x="1872" y="2016"/>
                  </a:lnTo>
                  <a:lnTo>
                    <a:pt x="1825" y="2024"/>
                  </a:lnTo>
                  <a:lnTo>
                    <a:pt x="1772" y="2024"/>
                  </a:lnTo>
                  <a:lnTo>
                    <a:pt x="1715" y="2014"/>
                  </a:lnTo>
                  <a:lnTo>
                    <a:pt x="1617" y="1993"/>
                  </a:lnTo>
                  <a:lnTo>
                    <a:pt x="1528" y="1974"/>
                  </a:lnTo>
                  <a:lnTo>
                    <a:pt x="1448" y="1957"/>
                  </a:lnTo>
                  <a:lnTo>
                    <a:pt x="1378" y="1940"/>
                  </a:lnTo>
                  <a:lnTo>
                    <a:pt x="1318" y="1929"/>
                  </a:lnTo>
                  <a:lnTo>
                    <a:pt x="1267" y="1918"/>
                  </a:lnTo>
                  <a:lnTo>
                    <a:pt x="1227" y="1908"/>
                  </a:lnTo>
                  <a:lnTo>
                    <a:pt x="1199" y="1903"/>
                  </a:lnTo>
                  <a:lnTo>
                    <a:pt x="1182" y="1899"/>
                  </a:lnTo>
                  <a:lnTo>
                    <a:pt x="1174" y="1897"/>
                  </a:lnTo>
                  <a:lnTo>
                    <a:pt x="0" y="998"/>
                  </a:lnTo>
                  <a:lnTo>
                    <a:pt x="138" y="331"/>
                  </a:lnTo>
                  <a:lnTo>
                    <a:pt x="1596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89000">
                  <a:schemeClr val="bg1">
                    <a:lumMod val="85000"/>
                  </a:schemeClr>
                </a:gs>
              </a:gsLst>
              <a:lin ang="14400000" scaled="0"/>
              <a:tileRect/>
            </a:gradFill>
            <a:ln w="19050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9AC371CE-93AC-5D84-4B7A-870599DB6C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8053" y="4282672"/>
              <a:ext cx="1781257" cy="2128880"/>
            </a:xfrm>
            <a:custGeom>
              <a:avLst/>
              <a:gdLst>
                <a:gd name="T0" fmla="*/ 607 w 2065"/>
                <a:gd name="T1" fmla="*/ 0 h 2468"/>
                <a:gd name="T2" fmla="*/ 1777 w 2065"/>
                <a:gd name="T3" fmla="*/ 930 h 2468"/>
                <a:gd name="T4" fmla="*/ 2033 w 2065"/>
                <a:gd name="T5" fmla="*/ 1444 h 2468"/>
                <a:gd name="T6" fmla="*/ 2033 w 2065"/>
                <a:gd name="T7" fmla="*/ 1448 h 2468"/>
                <a:gd name="T8" fmla="*/ 2038 w 2065"/>
                <a:gd name="T9" fmla="*/ 1455 h 2468"/>
                <a:gd name="T10" fmla="*/ 2044 w 2065"/>
                <a:gd name="T11" fmla="*/ 1470 h 2468"/>
                <a:gd name="T12" fmla="*/ 2050 w 2065"/>
                <a:gd name="T13" fmla="*/ 1489 h 2468"/>
                <a:gd name="T14" fmla="*/ 2055 w 2065"/>
                <a:gd name="T15" fmla="*/ 1512 h 2468"/>
                <a:gd name="T16" fmla="*/ 2061 w 2065"/>
                <a:gd name="T17" fmla="*/ 1540 h 2468"/>
                <a:gd name="T18" fmla="*/ 2065 w 2065"/>
                <a:gd name="T19" fmla="*/ 1569 h 2468"/>
                <a:gd name="T20" fmla="*/ 2065 w 2065"/>
                <a:gd name="T21" fmla="*/ 1601 h 2468"/>
                <a:gd name="T22" fmla="*/ 2063 w 2065"/>
                <a:gd name="T23" fmla="*/ 1635 h 2468"/>
                <a:gd name="T24" fmla="*/ 2055 w 2065"/>
                <a:gd name="T25" fmla="*/ 1671 h 2468"/>
                <a:gd name="T26" fmla="*/ 2042 w 2065"/>
                <a:gd name="T27" fmla="*/ 1705 h 2468"/>
                <a:gd name="T28" fmla="*/ 2023 w 2065"/>
                <a:gd name="T29" fmla="*/ 1741 h 2468"/>
                <a:gd name="T30" fmla="*/ 1999 w 2065"/>
                <a:gd name="T31" fmla="*/ 1776 h 2468"/>
                <a:gd name="T32" fmla="*/ 1965 w 2065"/>
                <a:gd name="T33" fmla="*/ 1810 h 2468"/>
                <a:gd name="T34" fmla="*/ 1921 w 2065"/>
                <a:gd name="T35" fmla="*/ 1843 h 2468"/>
                <a:gd name="T36" fmla="*/ 1868 w 2065"/>
                <a:gd name="T37" fmla="*/ 1873 h 2468"/>
                <a:gd name="T38" fmla="*/ 768 w 2065"/>
                <a:gd name="T39" fmla="*/ 2419 h 2468"/>
                <a:gd name="T40" fmla="*/ 764 w 2065"/>
                <a:gd name="T41" fmla="*/ 2421 h 2468"/>
                <a:gd name="T42" fmla="*/ 754 w 2065"/>
                <a:gd name="T43" fmla="*/ 2424 h 2468"/>
                <a:gd name="T44" fmla="*/ 739 w 2065"/>
                <a:gd name="T45" fmla="*/ 2432 h 2468"/>
                <a:gd name="T46" fmla="*/ 719 w 2065"/>
                <a:gd name="T47" fmla="*/ 2440 h 2468"/>
                <a:gd name="T48" fmla="*/ 694 w 2065"/>
                <a:gd name="T49" fmla="*/ 2447 h 2468"/>
                <a:gd name="T50" fmla="*/ 664 w 2065"/>
                <a:gd name="T51" fmla="*/ 2455 h 2468"/>
                <a:gd name="T52" fmla="*/ 632 w 2065"/>
                <a:gd name="T53" fmla="*/ 2460 h 2468"/>
                <a:gd name="T54" fmla="*/ 597 w 2065"/>
                <a:gd name="T55" fmla="*/ 2466 h 2468"/>
                <a:gd name="T56" fmla="*/ 562 w 2065"/>
                <a:gd name="T57" fmla="*/ 2468 h 2468"/>
                <a:gd name="T58" fmla="*/ 524 w 2065"/>
                <a:gd name="T59" fmla="*/ 2466 h 2468"/>
                <a:gd name="T60" fmla="*/ 486 w 2065"/>
                <a:gd name="T61" fmla="*/ 2458 h 2468"/>
                <a:gd name="T62" fmla="*/ 446 w 2065"/>
                <a:gd name="T63" fmla="*/ 2447 h 2468"/>
                <a:gd name="T64" fmla="*/ 408 w 2065"/>
                <a:gd name="T65" fmla="*/ 2430 h 2468"/>
                <a:gd name="T66" fmla="*/ 372 w 2065"/>
                <a:gd name="T67" fmla="*/ 2406 h 2468"/>
                <a:gd name="T68" fmla="*/ 338 w 2065"/>
                <a:gd name="T69" fmla="*/ 2373 h 2468"/>
                <a:gd name="T70" fmla="*/ 306 w 2065"/>
                <a:gd name="T71" fmla="*/ 2332 h 2468"/>
                <a:gd name="T72" fmla="*/ 276 w 2065"/>
                <a:gd name="T73" fmla="*/ 2283 h 2468"/>
                <a:gd name="T74" fmla="*/ 236 w 2065"/>
                <a:gd name="T75" fmla="*/ 2201 h 2468"/>
                <a:gd name="T76" fmla="*/ 199 w 2065"/>
                <a:gd name="T77" fmla="*/ 2126 h 2468"/>
                <a:gd name="T78" fmla="*/ 164 w 2065"/>
                <a:gd name="T79" fmla="*/ 2058 h 2468"/>
                <a:gd name="T80" fmla="*/ 134 w 2065"/>
                <a:gd name="T81" fmla="*/ 1996 h 2468"/>
                <a:gd name="T82" fmla="*/ 108 w 2065"/>
                <a:gd name="T83" fmla="*/ 1943 h 2468"/>
                <a:gd name="T84" fmla="*/ 85 w 2065"/>
                <a:gd name="T85" fmla="*/ 1895 h 2468"/>
                <a:gd name="T86" fmla="*/ 66 w 2065"/>
                <a:gd name="T87" fmla="*/ 1858 h 2468"/>
                <a:gd name="T88" fmla="*/ 51 w 2065"/>
                <a:gd name="T89" fmla="*/ 1827 h 2468"/>
                <a:gd name="T90" fmla="*/ 40 w 2065"/>
                <a:gd name="T91" fmla="*/ 1805 h 2468"/>
                <a:gd name="T92" fmla="*/ 34 w 2065"/>
                <a:gd name="T93" fmla="*/ 1792 h 2468"/>
                <a:gd name="T94" fmla="*/ 30 w 2065"/>
                <a:gd name="T95" fmla="*/ 1788 h 2468"/>
                <a:gd name="T96" fmla="*/ 0 w 2065"/>
                <a:gd name="T97" fmla="*/ 308 h 2468"/>
                <a:gd name="T98" fmla="*/ 607 w 2065"/>
                <a:gd name="T99" fmla="*/ 0 h 2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65" h="2468">
                  <a:moveTo>
                    <a:pt x="607" y="0"/>
                  </a:moveTo>
                  <a:lnTo>
                    <a:pt x="1777" y="930"/>
                  </a:lnTo>
                  <a:lnTo>
                    <a:pt x="2033" y="1444"/>
                  </a:lnTo>
                  <a:lnTo>
                    <a:pt x="2033" y="1448"/>
                  </a:lnTo>
                  <a:lnTo>
                    <a:pt x="2038" y="1455"/>
                  </a:lnTo>
                  <a:lnTo>
                    <a:pt x="2044" y="1470"/>
                  </a:lnTo>
                  <a:lnTo>
                    <a:pt x="2050" y="1489"/>
                  </a:lnTo>
                  <a:lnTo>
                    <a:pt x="2055" y="1512"/>
                  </a:lnTo>
                  <a:lnTo>
                    <a:pt x="2061" y="1540"/>
                  </a:lnTo>
                  <a:lnTo>
                    <a:pt x="2065" y="1569"/>
                  </a:lnTo>
                  <a:lnTo>
                    <a:pt x="2065" y="1601"/>
                  </a:lnTo>
                  <a:lnTo>
                    <a:pt x="2063" y="1635"/>
                  </a:lnTo>
                  <a:lnTo>
                    <a:pt x="2055" y="1671"/>
                  </a:lnTo>
                  <a:lnTo>
                    <a:pt x="2042" y="1705"/>
                  </a:lnTo>
                  <a:lnTo>
                    <a:pt x="2023" y="1741"/>
                  </a:lnTo>
                  <a:lnTo>
                    <a:pt x="1999" y="1776"/>
                  </a:lnTo>
                  <a:lnTo>
                    <a:pt x="1965" y="1810"/>
                  </a:lnTo>
                  <a:lnTo>
                    <a:pt x="1921" y="1843"/>
                  </a:lnTo>
                  <a:lnTo>
                    <a:pt x="1868" y="1873"/>
                  </a:lnTo>
                  <a:lnTo>
                    <a:pt x="768" y="2419"/>
                  </a:lnTo>
                  <a:lnTo>
                    <a:pt x="764" y="2421"/>
                  </a:lnTo>
                  <a:lnTo>
                    <a:pt x="754" y="2424"/>
                  </a:lnTo>
                  <a:lnTo>
                    <a:pt x="739" y="2432"/>
                  </a:lnTo>
                  <a:lnTo>
                    <a:pt x="719" y="2440"/>
                  </a:lnTo>
                  <a:lnTo>
                    <a:pt x="694" y="2447"/>
                  </a:lnTo>
                  <a:lnTo>
                    <a:pt x="664" y="2455"/>
                  </a:lnTo>
                  <a:lnTo>
                    <a:pt x="632" y="2460"/>
                  </a:lnTo>
                  <a:lnTo>
                    <a:pt x="597" y="2466"/>
                  </a:lnTo>
                  <a:lnTo>
                    <a:pt x="562" y="2468"/>
                  </a:lnTo>
                  <a:lnTo>
                    <a:pt x="524" y="2466"/>
                  </a:lnTo>
                  <a:lnTo>
                    <a:pt x="486" y="2458"/>
                  </a:lnTo>
                  <a:lnTo>
                    <a:pt x="446" y="2447"/>
                  </a:lnTo>
                  <a:lnTo>
                    <a:pt x="408" y="2430"/>
                  </a:lnTo>
                  <a:lnTo>
                    <a:pt x="372" y="2406"/>
                  </a:lnTo>
                  <a:lnTo>
                    <a:pt x="338" y="2373"/>
                  </a:lnTo>
                  <a:lnTo>
                    <a:pt x="306" y="2332"/>
                  </a:lnTo>
                  <a:lnTo>
                    <a:pt x="276" y="2283"/>
                  </a:lnTo>
                  <a:lnTo>
                    <a:pt x="236" y="2201"/>
                  </a:lnTo>
                  <a:lnTo>
                    <a:pt x="199" y="2126"/>
                  </a:lnTo>
                  <a:lnTo>
                    <a:pt x="164" y="2058"/>
                  </a:lnTo>
                  <a:lnTo>
                    <a:pt x="134" y="1996"/>
                  </a:lnTo>
                  <a:lnTo>
                    <a:pt x="108" y="1943"/>
                  </a:lnTo>
                  <a:lnTo>
                    <a:pt x="85" y="1895"/>
                  </a:lnTo>
                  <a:lnTo>
                    <a:pt x="66" y="1858"/>
                  </a:lnTo>
                  <a:lnTo>
                    <a:pt x="51" y="1827"/>
                  </a:lnTo>
                  <a:lnTo>
                    <a:pt x="40" y="1805"/>
                  </a:lnTo>
                  <a:lnTo>
                    <a:pt x="34" y="1792"/>
                  </a:lnTo>
                  <a:lnTo>
                    <a:pt x="30" y="1788"/>
                  </a:lnTo>
                  <a:lnTo>
                    <a:pt x="0" y="308"/>
                  </a:lnTo>
                  <a:lnTo>
                    <a:pt x="607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89000">
                  <a:schemeClr val="bg1">
                    <a:lumMod val="85000"/>
                  </a:schemeClr>
                </a:gs>
              </a:gsLst>
              <a:lin ang="12600000" scaled="0"/>
              <a:tileRect/>
            </a:gradFill>
            <a:ln w="19050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A8E07049-E49A-D815-9568-8739B7386F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6766" y="4302511"/>
              <a:ext cx="1765730" cy="2136644"/>
            </a:xfrm>
            <a:custGeom>
              <a:avLst/>
              <a:gdLst>
                <a:gd name="T0" fmla="*/ 1433 w 2047"/>
                <a:gd name="T1" fmla="*/ 0 h 2477"/>
                <a:gd name="T2" fmla="*/ 2047 w 2047"/>
                <a:gd name="T3" fmla="*/ 291 h 2477"/>
                <a:gd name="T4" fmla="*/ 2027 w 2047"/>
                <a:gd name="T5" fmla="*/ 1784 h 2477"/>
                <a:gd name="T6" fmla="*/ 1777 w 2047"/>
                <a:gd name="T7" fmla="*/ 2299 h 2477"/>
                <a:gd name="T8" fmla="*/ 1775 w 2047"/>
                <a:gd name="T9" fmla="*/ 2303 h 2477"/>
                <a:gd name="T10" fmla="*/ 1769 w 2047"/>
                <a:gd name="T11" fmla="*/ 2311 h 2477"/>
                <a:gd name="T12" fmla="*/ 1762 w 2047"/>
                <a:gd name="T13" fmla="*/ 2324 h 2477"/>
                <a:gd name="T14" fmla="*/ 1750 w 2047"/>
                <a:gd name="T15" fmla="*/ 2341 h 2477"/>
                <a:gd name="T16" fmla="*/ 1737 w 2047"/>
                <a:gd name="T17" fmla="*/ 2360 h 2477"/>
                <a:gd name="T18" fmla="*/ 1718 w 2047"/>
                <a:gd name="T19" fmla="*/ 2381 h 2477"/>
                <a:gd name="T20" fmla="*/ 1698 w 2047"/>
                <a:gd name="T21" fmla="*/ 2401 h 2477"/>
                <a:gd name="T22" fmla="*/ 1673 w 2047"/>
                <a:gd name="T23" fmla="*/ 2422 h 2477"/>
                <a:gd name="T24" fmla="*/ 1645 w 2047"/>
                <a:gd name="T25" fmla="*/ 2441 h 2477"/>
                <a:gd name="T26" fmla="*/ 1612 w 2047"/>
                <a:gd name="T27" fmla="*/ 2456 h 2477"/>
                <a:gd name="T28" fmla="*/ 1577 w 2047"/>
                <a:gd name="T29" fmla="*/ 2469 h 2477"/>
                <a:gd name="T30" fmla="*/ 1537 w 2047"/>
                <a:gd name="T31" fmla="*/ 2475 h 2477"/>
                <a:gd name="T32" fmla="*/ 1493 w 2047"/>
                <a:gd name="T33" fmla="*/ 2477 h 2477"/>
                <a:gd name="T34" fmla="*/ 1444 w 2047"/>
                <a:gd name="T35" fmla="*/ 2469 h 2477"/>
                <a:gd name="T36" fmla="*/ 1393 w 2047"/>
                <a:gd name="T37" fmla="*/ 2456 h 2477"/>
                <a:gd name="T38" fmla="*/ 1336 w 2047"/>
                <a:gd name="T39" fmla="*/ 2434 h 2477"/>
                <a:gd name="T40" fmla="*/ 230 w 2047"/>
                <a:gd name="T41" fmla="*/ 1897 h 2477"/>
                <a:gd name="T42" fmla="*/ 228 w 2047"/>
                <a:gd name="T43" fmla="*/ 1895 h 2477"/>
                <a:gd name="T44" fmla="*/ 219 w 2047"/>
                <a:gd name="T45" fmla="*/ 1889 h 2477"/>
                <a:gd name="T46" fmla="*/ 204 w 2047"/>
                <a:gd name="T47" fmla="*/ 1882 h 2477"/>
                <a:gd name="T48" fmla="*/ 185 w 2047"/>
                <a:gd name="T49" fmla="*/ 1871 h 2477"/>
                <a:gd name="T50" fmla="*/ 164 w 2047"/>
                <a:gd name="T51" fmla="*/ 1855 h 2477"/>
                <a:gd name="T52" fmla="*/ 139 w 2047"/>
                <a:gd name="T53" fmla="*/ 1837 h 2477"/>
                <a:gd name="T54" fmla="*/ 115 w 2047"/>
                <a:gd name="T55" fmla="*/ 1816 h 2477"/>
                <a:gd name="T56" fmla="*/ 90 w 2047"/>
                <a:gd name="T57" fmla="*/ 1791 h 2477"/>
                <a:gd name="T58" fmla="*/ 66 w 2047"/>
                <a:gd name="T59" fmla="*/ 1763 h 2477"/>
                <a:gd name="T60" fmla="*/ 45 w 2047"/>
                <a:gd name="T61" fmla="*/ 1733 h 2477"/>
                <a:gd name="T62" fmla="*/ 26 w 2047"/>
                <a:gd name="T63" fmla="*/ 1699 h 2477"/>
                <a:gd name="T64" fmla="*/ 13 w 2047"/>
                <a:gd name="T65" fmla="*/ 1661 h 2477"/>
                <a:gd name="T66" fmla="*/ 3 w 2047"/>
                <a:gd name="T67" fmla="*/ 1619 h 2477"/>
                <a:gd name="T68" fmla="*/ 0 w 2047"/>
                <a:gd name="T69" fmla="*/ 1576 h 2477"/>
                <a:gd name="T70" fmla="*/ 5 w 2047"/>
                <a:gd name="T71" fmla="*/ 1529 h 2477"/>
                <a:gd name="T72" fmla="*/ 17 w 2047"/>
                <a:gd name="T73" fmla="*/ 1479 h 2477"/>
                <a:gd name="T74" fmla="*/ 39 w 2047"/>
                <a:gd name="T75" fmla="*/ 1425 h 2477"/>
                <a:gd name="T76" fmla="*/ 79 w 2047"/>
                <a:gd name="T77" fmla="*/ 1343 h 2477"/>
                <a:gd name="T78" fmla="*/ 115 w 2047"/>
                <a:gd name="T79" fmla="*/ 1268 h 2477"/>
                <a:gd name="T80" fmla="*/ 149 w 2047"/>
                <a:gd name="T81" fmla="*/ 1200 h 2477"/>
                <a:gd name="T82" fmla="*/ 179 w 2047"/>
                <a:gd name="T83" fmla="*/ 1137 h 2477"/>
                <a:gd name="T84" fmla="*/ 204 w 2047"/>
                <a:gd name="T85" fmla="*/ 1085 h 2477"/>
                <a:gd name="T86" fmla="*/ 226 w 2047"/>
                <a:gd name="T87" fmla="*/ 1037 h 2477"/>
                <a:gd name="T88" fmla="*/ 245 w 2047"/>
                <a:gd name="T89" fmla="*/ 1000 h 2477"/>
                <a:gd name="T90" fmla="*/ 260 w 2047"/>
                <a:gd name="T91" fmla="*/ 967 h 2477"/>
                <a:gd name="T92" fmla="*/ 272 w 2047"/>
                <a:gd name="T93" fmla="*/ 947 h 2477"/>
                <a:gd name="T94" fmla="*/ 277 w 2047"/>
                <a:gd name="T95" fmla="*/ 933 h 2477"/>
                <a:gd name="T96" fmla="*/ 279 w 2047"/>
                <a:gd name="T97" fmla="*/ 928 h 2477"/>
                <a:gd name="T98" fmla="*/ 1433 w 2047"/>
                <a:gd name="T99" fmla="*/ 0 h 2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47" h="2477">
                  <a:moveTo>
                    <a:pt x="1433" y="0"/>
                  </a:moveTo>
                  <a:lnTo>
                    <a:pt x="2047" y="291"/>
                  </a:lnTo>
                  <a:lnTo>
                    <a:pt x="2027" y="1784"/>
                  </a:lnTo>
                  <a:lnTo>
                    <a:pt x="1777" y="2299"/>
                  </a:lnTo>
                  <a:lnTo>
                    <a:pt x="1775" y="2303"/>
                  </a:lnTo>
                  <a:lnTo>
                    <a:pt x="1769" y="2311"/>
                  </a:lnTo>
                  <a:lnTo>
                    <a:pt x="1762" y="2324"/>
                  </a:lnTo>
                  <a:lnTo>
                    <a:pt x="1750" y="2341"/>
                  </a:lnTo>
                  <a:lnTo>
                    <a:pt x="1737" y="2360"/>
                  </a:lnTo>
                  <a:lnTo>
                    <a:pt x="1718" y="2381"/>
                  </a:lnTo>
                  <a:lnTo>
                    <a:pt x="1698" y="2401"/>
                  </a:lnTo>
                  <a:lnTo>
                    <a:pt x="1673" y="2422"/>
                  </a:lnTo>
                  <a:lnTo>
                    <a:pt x="1645" y="2441"/>
                  </a:lnTo>
                  <a:lnTo>
                    <a:pt x="1612" y="2456"/>
                  </a:lnTo>
                  <a:lnTo>
                    <a:pt x="1577" y="2469"/>
                  </a:lnTo>
                  <a:lnTo>
                    <a:pt x="1537" y="2475"/>
                  </a:lnTo>
                  <a:lnTo>
                    <a:pt x="1493" y="2477"/>
                  </a:lnTo>
                  <a:lnTo>
                    <a:pt x="1444" y="2469"/>
                  </a:lnTo>
                  <a:lnTo>
                    <a:pt x="1393" y="2456"/>
                  </a:lnTo>
                  <a:lnTo>
                    <a:pt x="1336" y="2434"/>
                  </a:lnTo>
                  <a:lnTo>
                    <a:pt x="230" y="1897"/>
                  </a:lnTo>
                  <a:lnTo>
                    <a:pt x="228" y="1895"/>
                  </a:lnTo>
                  <a:lnTo>
                    <a:pt x="219" y="1889"/>
                  </a:lnTo>
                  <a:lnTo>
                    <a:pt x="204" y="1882"/>
                  </a:lnTo>
                  <a:lnTo>
                    <a:pt x="185" y="1871"/>
                  </a:lnTo>
                  <a:lnTo>
                    <a:pt x="164" y="1855"/>
                  </a:lnTo>
                  <a:lnTo>
                    <a:pt x="139" y="1837"/>
                  </a:lnTo>
                  <a:lnTo>
                    <a:pt x="115" y="1816"/>
                  </a:lnTo>
                  <a:lnTo>
                    <a:pt x="90" y="1791"/>
                  </a:lnTo>
                  <a:lnTo>
                    <a:pt x="66" y="1763"/>
                  </a:lnTo>
                  <a:lnTo>
                    <a:pt x="45" y="1733"/>
                  </a:lnTo>
                  <a:lnTo>
                    <a:pt x="26" y="1699"/>
                  </a:lnTo>
                  <a:lnTo>
                    <a:pt x="13" y="1661"/>
                  </a:lnTo>
                  <a:lnTo>
                    <a:pt x="3" y="1619"/>
                  </a:lnTo>
                  <a:lnTo>
                    <a:pt x="0" y="1576"/>
                  </a:lnTo>
                  <a:lnTo>
                    <a:pt x="5" y="1529"/>
                  </a:lnTo>
                  <a:lnTo>
                    <a:pt x="17" y="1479"/>
                  </a:lnTo>
                  <a:lnTo>
                    <a:pt x="39" y="1425"/>
                  </a:lnTo>
                  <a:lnTo>
                    <a:pt x="79" y="1343"/>
                  </a:lnTo>
                  <a:lnTo>
                    <a:pt x="115" y="1268"/>
                  </a:lnTo>
                  <a:lnTo>
                    <a:pt x="149" y="1200"/>
                  </a:lnTo>
                  <a:lnTo>
                    <a:pt x="179" y="1137"/>
                  </a:lnTo>
                  <a:lnTo>
                    <a:pt x="204" y="1085"/>
                  </a:lnTo>
                  <a:lnTo>
                    <a:pt x="226" y="1037"/>
                  </a:lnTo>
                  <a:lnTo>
                    <a:pt x="245" y="1000"/>
                  </a:lnTo>
                  <a:lnTo>
                    <a:pt x="260" y="967"/>
                  </a:lnTo>
                  <a:lnTo>
                    <a:pt x="272" y="947"/>
                  </a:lnTo>
                  <a:lnTo>
                    <a:pt x="277" y="933"/>
                  </a:lnTo>
                  <a:lnTo>
                    <a:pt x="279" y="928"/>
                  </a:lnTo>
                  <a:lnTo>
                    <a:pt x="1433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91000">
                  <a:schemeClr val="bg1">
                    <a:lumMod val="85000"/>
                  </a:schemeClr>
                </a:gs>
              </a:gsLst>
              <a:lin ang="13800000" scaled="0"/>
              <a:tileRect/>
            </a:gradFill>
            <a:ln w="19050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62D47F55-3AB8-0D30-9D29-B9FB87A2DF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7432" y="3399375"/>
              <a:ext cx="2065050" cy="1749339"/>
            </a:xfrm>
            <a:custGeom>
              <a:avLst/>
              <a:gdLst>
                <a:gd name="T0" fmla="*/ 804 w 2394"/>
                <a:gd name="T1" fmla="*/ 0 h 2028"/>
                <a:gd name="T2" fmla="*/ 2246 w 2394"/>
                <a:gd name="T3" fmla="*/ 339 h 2028"/>
                <a:gd name="T4" fmla="*/ 2394 w 2394"/>
                <a:gd name="T5" fmla="*/ 1002 h 2028"/>
                <a:gd name="T6" fmla="*/ 1201 w 2394"/>
                <a:gd name="T7" fmla="*/ 1903 h 2028"/>
                <a:gd name="T8" fmla="*/ 639 w 2394"/>
                <a:gd name="T9" fmla="*/ 2022 h 2028"/>
                <a:gd name="T10" fmla="*/ 635 w 2394"/>
                <a:gd name="T11" fmla="*/ 2022 h 2028"/>
                <a:gd name="T12" fmla="*/ 626 w 2394"/>
                <a:gd name="T13" fmla="*/ 2024 h 2028"/>
                <a:gd name="T14" fmla="*/ 611 w 2394"/>
                <a:gd name="T15" fmla="*/ 2026 h 2028"/>
                <a:gd name="T16" fmla="*/ 592 w 2394"/>
                <a:gd name="T17" fmla="*/ 2028 h 2028"/>
                <a:gd name="T18" fmla="*/ 567 w 2394"/>
                <a:gd name="T19" fmla="*/ 2028 h 2028"/>
                <a:gd name="T20" fmla="*/ 539 w 2394"/>
                <a:gd name="T21" fmla="*/ 2026 h 2028"/>
                <a:gd name="T22" fmla="*/ 511 w 2394"/>
                <a:gd name="T23" fmla="*/ 2022 h 2028"/>
                <a:gd name="T24" fmla="*/ 478 w 2394"/>
                <a:gd name="T25" fmla="*/ 2014 h 2028"/>
                <a:gd name="T26" fmla="*/ 446 w 2394"/>
                <a:gd name="T27" fmla="*/ 2005 h 2028"/>
                <a:gd name="T28" fmla="*/ 414 w 2394"/>
                <a:gd name="T29" fmla="*/ 1988 h 2028"/>
                <a:gd name="T30" fmla="*/ 384 w 2394"/>
                <a:gd name="T31" fmla="*/ 1967 h 2028"/>
                <a:gd name="T32" fmla="*/ 354 w 2394"/>
                <a:gd name="T33" fmla="*/ 1941 h 2028"/>
                <a:gd name="T34" fmla="*/ 325 w 2394"/>
                <a:gd name="T35" fmla="*/ 1907 h 2028"/>
                <a:gd name="T36" fmla="*/ 301 w 2394"/>
                <a:gd name="T37" fmla="*/ 1865 h 2028"/>
                <a:gd name="T38" fmla="*/ 280 w 2394"/>
                <a:gd name="T39" fmla="*/ 1816 h 2028"/>
                <a:gd name="T40" fmla="*/ 265 w 2394"/>
                <a:gd name="T41" fmla="*/ 1758 h 2028"/>
                <a:gd name="T42" fmla="*/ 9 w 2394"/>
                <a:gd name="T43" fmla="*/ 556 h 2028"/>
                <a:gd name="T44" fmla="*/ 9 w 2394"/>
                <a:gd name="T45" fmla="*/ 552 h 2028"/>
                <a:gd name="T46" fmla="*/ 8 w 2394"/>
                <a:gd name="T47" fmla="*/ 541 h 2028"/>
                <a:gd name="T48" fmla="*/ 4 w 2394"/>
                <a:gd name="T49" fmla="*/ 524 h 2028"/>
                <a:gd name="T50" fmla="*/ 2 w 2394"/>
                <a:gd name="T51" fmla="*/ 503 h 2028"/>
                <a:gd name="T52" fmla="*/ 0 w 2394"/>
                <a:gd name="T53" fmla="*/ 477 h 2028"/>
                <a:gd name="T54" fmla="*/ 0 w 2394"/>
                <a:gd name="T55" fmla="*/ 446 h 2028"/>
                <a:gd name="T56" fmla="*/ 2 w 2394"/>
                <a:gd name="T57" fmla="*/ 414 h 2028"/>
                <a:gd name="T58" fmla="*/ 6 w 2394"/>
                <a:gd name="T59" fmla="*/ 380 h 2028"/>
                <a:gd name="T60" fmla="*/ 13 w 2394"/>
                <a:gd name="T61" fmla="*/ 344 h 2028"/>
                <a:gd name="T62" fmla="*/ 25 w 2394"/>
                <a:gd name="T63" fmla="*/ 308 h 2028"/>
                <a:gd name="T64" fmla="*/ 40 w 2394"/>
                <a:gd name="T65" fmla="*/ 273 h 2028"/>
                <a:gd name="T66" fmla="*/ 61 w 2394"/>
                <a:gd name="T67" fmla="*/ 239 h 2028"/>
                <a:gd name="T68" fmla="*/ 87 w 2394"/>
                <a:gd name="T69" fmla="*/ 206 h 2028"/>
                <a:gd name="T70" fmla="*/ 121 w 2394"/>
                <a:gd name="T71" fmla="*/ 176 h 2028"/>
                <a:gd name="T72" fmla="*/ 161 w 2394"/>
                <a:gd name="T73" fmla="*/ 152 h 2028"/>
                <a:gd name="T74" fmla="*/ 208 w 2394"/>
                <a:gd name="T75" fmla="*/ 129 h 2028"/>
                <a:gd name="T76" fmla="*/ 263 w 2394"/>
                <a:gd name="T77" fmla="*/ 114 h 2028"/>
                <a:gd name="T78" fmla="*/ 361 w 2394"/>
                <a:gd name="T79" fmla="*/ 93 h 2028"/>
                <a:gd name="T80" fmla="*/ 450 w 2394"/>
                <a:gd name="T81" fmla="*/ 74 h 2028"/>
                <a:gd name="T82" fmla="*/ 529 w 2394"/>
                <a:gd name="T83" fmla="*/ 57 h 2028"/>
                <a:gd name="T84" fmla="*/ 601 w 2394"/>
                <a:gd name="T85" fmla="*/ 42 h 2028"/>
                <a:gd name="T86" fmla="*/ 662 w 2394"/>
                <a:gd name="T87" fmla="*/ 31 h 2028"/>
                <a:gd name="T88" fmla="*/ 713 w 2394"/>
                <a:gd name="T89" fmla="*/ 19 h 2028"/>
                <a:gd name="T90" fmla="*/ 753 w 2394"/>
                <a:gd name="T91" fmla="*/ 10 h 2028"/>
                <a:gd name="T92" fmla="*/ 781 w 2394"/>
                <a:gd name="T93" fmla="*/ 4 h 2028"/>
                <a:gd name="T94" fmla="*/ 798 w 2394"/>
                <a:gd name="T95" fmla="*/ 0 h 2028"/>
                <a:gd name="T96" fmla="*/ 804 w 2394"/>
                <a:gd name="T97" fmla="*/ 0 h 2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94" h="2028">
                  <a:moveTo>
                    <a:pt x="804" y="0"/>
                  </a:moveTo>
                  <a:lnTo>
                    <a:pt x="2246" y="339"/>
                  </a:lnTo>
                  <a:lnTo>
                    <a:pt x="2394" y="1002"/>
                  </a:lnTo>
                  <a:lnTo>
                    <a:pt x="1201" y="1903"/>
                  </a:lnTo>
                  <a:lnTo>
                    <a:pt x="639" y="2022"/>
                  </a:lnTo>
                  <a:lnTo>
                    <a:pt x="635" y="2022"/>
                  </a:lnTo>
                  <a:lnTo>
                    <a:pt x="626" y="2024"/>
                  </a:lnTo>
                  <a:lnTo>
                    <a:pt x="611" y="2026"/>
                  </a:lnTo>
                  <a:lnTo>
                    <a:pt x="592" y="2028"/>
                  </a:lnTo>
                  <a:lnTo>
                    <a:pt x="567" y="2028"/>
                  </a:lnTo>
                  <a:lnTo>
                    <a:pt x="539" y="2026"/>
                  </a:lnTo>
                  <a:lnTo>
                    <a:pt x="511" y="2022"/>
                  </a:lnTo>
                  <a:lnTo>
                    <a:pt x="478" y="2014"/>
                  </a:lnTo>
                  <a:lnTo>
                    <a:pt x="446" y="2005"/>
                  </a:lnTo>
                  <a:lnTo>
                    <a:pt x="414" y="1988"/>
                  </a:lnTo>
                  <a:lnTo>
                    <a:pt x="384" y="1967"/>
                  </a:lnTo>
                  <a:lnTo>
                    <a:pt x="354" y="1941"/>
                  </a:lnTo>
                  <a:lnTo>
                    <a:pt x="325" y="1907"/>
                  </a:lnTo>
                  <a:lnTo>
                    <a:pt x="301" y="1865"/>
                  </a:lnTo>
                  <a:lnTo>
                    <a:pt x="280" y="1816"/>
                  </a:lnTo>
                  <a:lnTo>
                    <a:pt x="265" y="1758"/>
                  </a:lnTo>
                  <a:lnTo>
                    <a:pt x="9" y="556"/>
                  </a:lnTo>
                  <a:lnTo>
                    <a:pt x="9" y="552"/>
                  </a:lnTo>
                  <a:lnTo>
                    <a:pt x="8" y="541"/>
                  </a:lnTo>
                  <a:lnTo>
                    <a:pt x="4" y="524"/>
                  </a:lnTo>
                  <a:lnTo>
                    <a:pt x="2" y="503"/>
                  </a:lnTo>
                  <a:lnTo>
                    <a:pt x="0" y="477"/>
                  </a:lnTo>
                  <a:lnTo>
                    <a:pt x="0" y="446"/>
                  </a:lnTo>
                  <a:lnTo>
                    <a:pt x="2" y="414"/>
                  </a:lnTo>
                  <a:lnTo>
                    <a:pt x="6" y="380"/>
                  </a:lnTo>
                  <a:lnTo>
                    <a:pt x="13" y="344"/>
                  </a:lnTo>
                  <a:lnTo>
                    <a:pt x="25" y="308"/>
                  </a:lnTo>
                  <a:lnTo>
                    <a:pt x="40" y="273"/>
                  </a:lnTo>
                  <a:lnTo>
                    <a:pt x="61" y="239"/>
                  </a:lnTo>
                  <a:lnTo>
                    <a:pt x="87" y="206"/>
                  </a:lnTo>
                  <a:lnTo>
                    <a:pt x="121" y="176"/>
                  </a:lnTo>
                  <a:lnTo>
                    <a:pt x="161" y="152"/>
                  </a:lnTo>
                  <a:lnTo>
                    <a:pt x="208" y="129"/>
                  </a:lnTo>
                  <a:lnTo>
                    <a:pt x="263" y="114"/>
                  </a:lnTo>
                  <a:lnTo>
                    <a:pt x="361" y="93"/>
                  </a:lnTo>
                  <a:lnTo>
                    <a:pt x="450" y="74"/>
                  </a:lnTo>
                  <a:lnTo>
                    <a:pt x="529" y="57"/>
                  </a:lnTo>
                  <a:lnTo>
                    <a:pt x="601" y="42"/>
                  </a:lnTo>
                  <a:lnTo>
                    <a:pt x="662" y="31"/>
                  </a:lnTo>
                  <a:lnTo>
                    <a:pt x="713" y="19"/>
                  </a:lnTo>
                  <a:lnTo>
                    <a:pt x="753" y="10"/>
                  </a:lnTo>
                  <a:lnTo>
                    <a:pt x="781" y="4"/>
                  </a:lnTo>
                  <a:lnTo>
                    <a:pt x="798" y="0"/>
                  </a:lnTo>
                  <a:lnTo>
                    <a:pt x="80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94000">
                  <a:schemeClr val="bg1">
                    <a:lumMod val="85000"/>
                  </a:schemeClr>
                </a:gs>
              </a:gsLst>
              <a:lin ang="9600000" scaled="0"/>
              <a:tileRect/>
            </a:gradFill>
            <a:ln w="19050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E4BBDA90-F9EE-19AC-77F7-011AF56F6A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6180" y="1621570"/>
              <a:ext cx="2099554" cy="1984828"/>
            </a:xfrm>
            <a:custGeom>
              <a:avLst/>
              <a:gdLst>
                <a:gd name="T0" fmla="*/ 1178 w 2434"/>
                <a:gd name="T1" fmla="*/ 0 h 2301"/>
                <a:gd name="T2" fmla="*/ 1227 w 2434"/>
                <a:gd name="T3" fmla="*/ 4 h 2301"/>
                <a:gd name="T4" fmla="*/ 1276 w 2434"/>
                <a:gd name="T5" fmla="*/ 19 h 2301"/>
                <a:gd name="T6" fmla="*/ 1329 w 2434"/>
                <a:gd name="T7" fmla="*/ 44 h 2301"/>
                <a:gd name="T8" fmla="*/ 1382 w 2434"/>
                <a:gd name="T9" fmla="*/ 81 h 2301"/>
                <a:gd name="T10" fmla="*/ 1452 w 2434"/>
                <a:gd name="T11" fmla="*/ 140 h 2301"/>
                <a:gd name="T12" fmla="*/ 1517 w 2434"/>
                <a:gd name="T13" fmla="*/ 193 h 2301"/>
                <a:gd name="T14" fmla="*/ 1575 w 2434"/>
                <a:gd name="T15" fmla="*/ 242 h 2301"/>
                <a:gd name="T16" fmla="*/ 1628 w 2434"/>
                <a:gd name="T17" fmla="*/ 286 h 2301"/>
                <a:gd name="T18" fmla="*/ 1673 w 2434"/>
                <a:gd name="T19" fmla="*/ 323 h 2301"/>
                <a:gd name="T20" fmla="*/ 1713 w 2434"/>
                <a:gd name="T21" fmla="*/ 357 h 2301"/>
                <a:gd name="T22" fmla="*/ 1747 w 2434"/>
                <a:gd name="T23" fmla="*/ 384 h 2301"/>
                <a:gd name="T24" fmla="*/ 1772 w 2434"/>
                <a:gd name="T25" fmla="*/ 406 h 2301"/>
                <a:gd name="T26" fmla="*/ 1791 w 2434"/>
                <a:gd name="T27" fmla="*/ 422 h 2301"/>
                <a:gd name="T28" fmla="*/ 1804 w 2434"/>
                <a:gd name="T29" fmla="*/ 431 h 2301"/>
                <a:gd name="T30" fmla="*/ 1808 w 2434"/>
                <a:gd name="T31" fmla="*/ 435 h 2301"/>
                <a:gd name="T32" fmla="*/ 2434 w 2434"/>
                <a:gd name="T33" fmla="*/ 1774 h 2301"/>
                <a:gd name="T34" fmla="*/ 2004 w 2434"/>
                <a:gd name="T35" fmla="*/ 2301 h 2301"/>
                <a:gd name="T36" fmla="*/ 558 w 2434"/>
                <a:gd name="T37" fmla="*/ 1925 h 2301"/>
                <a:gd name="T38" fmla="*/ 117 w 2434"/>
                <a:gd name="T39" fmla="*/ 1559 h 2301"/>
                <a:gd name="T40" fmla="*/ 113 w 2434"/>
                <a:gd name="T41" fmla="*/ 1557 h 2301"/>
                <a:gd name="T42" fmla="*/ 106 w 2434"/>
                <a:gd name="T43" fmla="*/ 1549 h 2301"/>
                <a:gd name="T44" fmla="*/ 93 w 2434"/>
                <a:gd name="T45" fmla="*/ 1536 h 2301"/>
                <a:gd name="T46" fmla="*/ 78 w 2434"/>
                <a:gd name="T47" fmla="*/ 1519 h 2301"/>
                <a:gd name="T48" fmla="*/ 62 w 2434"/>
                <a:gd name="T49" fmla="*/ 1498 h 2301"/>
                <a:gd name="T50" fmla="*/ 45 w 2434"/>
                <a:gd name="T51" fmla="*/ 1474 h 2301"/>
                <a:gd name="T52" fmla="*/ 28 w 2434"/>
                <a:gd name="T53" fmla="*/ 1446 h 2301"/>
                <a:gd name="T54" fmla="*/ 15 w 2434"/>
                <a:gd name="T55" fmla="*/ 1412 h 2301"/>
                <a:gd name="T56" fmla="*/ 6 w 2434"/>
                <a:gd name="T57" fmla="*/ 1376 h 2301"/>
                <a:gd name="T58" fmla="*/ 0 w 2434"/>
                <a:gd name="T59" fmla="*/ 1338 h 2301"/>
                <a:gd name="T60" fmla="*/ 2 w 2434"/>
                <a:gd name="T61" fmla="*/ 1294 h 2301"/>
                <a:gd name="T62" fmla="*/ 9 w 2434"/>
                <a:gd name="T63" fmla="*/ 1249 h 2301"/>
                <a:gd name="T64" fmla="*/ 27 w 2434"/>
                <a:gd name="T65" fmla="*/ 1202 h 2301"/>
                <a:gd name="T66" fmla="*/ 55 w 2434"/>
                <a:gd name="T67" fmla="*/ 1153 h 2301"/>
                <a:gd name="T68" fmla="*/ 93 w 2434"/>
                <a:gd name="T69" fmla="*/ 1102 h 2301"/>
                <a:gd name="T70" fmla="*/ 877 w 2434"/>
                <a:gd name="T71" fmla="*/ 155 h 2301"/>
                <a:gd name="T72" fmla="*/ 881 w 2434"/>
                <a:gd name="T73" fmla="*/ 151 h 2301"/>
                <a:gd name="T74" fmla="*/ 891 w 2434"/>
                <a:gd name="T75" fmla="*/ 142 h 2301"/>
                <a:gd name="T76" fmla="*/ 904 w 2434"/>
                <a:gd name="T77" fmla="*/ 127 h 2301"/>
                <a:gd name="T78" fmla="*/ 925 w 2434"/>
                <a:gd name="T79" fmla="*/ 108 h 2301"/>
                <a:gd name="T80" fmla="*/ 949 w 2434"/>
                <a:gd name="T81" fmla="*/ 87 h 2301"/>
                <a:gd name="T82" fmla="*/ 978 w 2434"/>
                <a:gd name="T83" fmla="*/ 66 h 2301"/>
                <a:gd name="T84" fmla="*/ 1012 w 2434"/>
                <a:gd name="T85" fmla="*/ 46 h 2301"/>
                <a:gd name="T86" fmla="*/ 1049 w 2434"/>
                <a:gd name="T87" fmla="*/ 27 h 2301"/>
                <a:gd name="T88" fmla="*/ 1089 w 2434"/>
                <a:gd name="T89" fmla="*/ 12 h 2301"/>
                <a:gd name="T90" fmla="*/ 1133 w 2434"/>
                <a:gd name="T91" fmla="*/ 2 h 2301"/>
                <a:gd name="T92" fmla="*/ 1178 w 2434"/>
                <a:gd name="T93" fmla="*/ 0 h 2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34" h="2301">
                  <a:moveTo>
                    <a:pt x="1178" y="0"/>
                  </a:moveTo>
                  <a:lnTo>
                    <a:pt x="1227" y="4"/>
                  </a:lnTo>
                  <a:lnTo>
                    <a:pt x="1276" y="19"/>
                  </a:lnTo>
                  <a:lnTo>
                    <a:pt x="1329" y="44"/>
                  </a:lnTo>
                  <a:lnTo>
                    <a:pt x="1382" y="81"/>
                  </a:lnTo>
                  <a:lnTo>
                    <a:pt x="1452" y="140"/>
                  </a:lnTo>
                  <a:lnTo>
                    <a:pt x="1517" y="193"/>
                  </a:lnTo>
                  <a:lnTo>
                    <a:pt x="1575" y="242"/>
                  </a:lnTo>
                  <a:lnTo>
                    <a:pt x="1628" y="286"/>
                  </a:lnTo>
                  <a:lnTo>
                    <a:pt x="1673" y="323"/>
                  </a:lnTo>
                  <a:lnTo>
                    <a:pt x="1713" y="357"/>
                  </a:lnTo>
                  <a:lnTo>
                    <a:pt x="1747" y="384"/>
                  </a:lnTo>
                  <a:lnTo>
                    <a:pt x="1772" y="406"/>
                  </a:lnTo>
                  <a:lnTo>
                    <a:pt x="1791" y="422"/>
                  </a:lnTo>
                  <a:lnTo>
                    <a:pt x="1804" y="431"/>
                  </a:lnTo>
                  <a:lnTo>
                    <a:pt x="1808" y="435"/>
                  </a:lnTo>
                  <a:lnTo>
                    <a:pt x="2434" y="1774"/>
                  </a:lnTo>
                  <a:lnTo>
                    <a:pt x="2004" y="2301"/>
                  </a:lnTo>
                  <a:lnTo>
                    <a:pt x="558" y="1925"/>
                  </a:lnTo>
                  <a:lnTo>
                    <a:pt x="117" y="1559"/>
                  </a:lnTo>
                  <a:lnTo>
                    <a:pt x="113" y="1557"/>
                  </a:lnTo>
                  <a:lnTo>
                    <a:pt x="106" y="1549"/>
                  </a:lnTo>
                  <a:lnTo>
                    <a:pt x="93" y="1536"/>
                  </a:lnTo>
                  <a:lnTo>
                    <a:pt x="78" y="1519"/>
                  </a:lnTo>
                  <a:lnTo>
                    <a:pt x="62" y="1498"/>
                  </a:lnTo>
                  <a:lnTo>
                    <a:pt x="45" y="1474"/>
                  </a:lnTo>
                  <a:lnTo>
                    <a:pt x="28" y="1446"/>
                  </a:lnTo>
                  <a:lnTo>
                    <a:pt x="15" y="1412"/>
                  </a:lnTo>
                  <a:lnTo>
                    <a:pt x="6" y="1376"/>
                  </a:lnTo>
                  <a:lnTo>
                    <a:pt x="0" y="1338"/>
                  </a:lnTo>
                  <a:lnTo>
                    <a:pt x="2" y="1294"/>
                  </a:lnTo>
                  <a:lnTo>
                    <a:pt x="9" y="1249"/>
                  </a:lnTo>
                  <a:lnTo>
                    <a:pt x="27" y="1202"/>
                  </a:lnTo>
                  <a:lnTo>
                    <a:pt x="55" y="1153"/>
                  </a:lnTo>
                  <a:lnTo>
                    <a:pt x="93" y="1102"/>
                  </a:lnTo>
                  <a:lnTo>
                    <a:pt x="877" y="155"/>
                  </a:lnTo>
                  <a:lnTo>
                    <a:pt x="881" y="151"/>
                  </a:lnTo>
                  <a:lnTo>
                    <a:pt x="891" y="142"/>
                  </a:lnTo>
                  <a:lnTo>
                    <a:pt x="904" y="127"/>
                  </a:lnTo>
                  <a:lnTo>
                    <a:pt x="925" y="108"/>
                  </a:lnTo>
                  <a:lnTo>
                    <a:pt x="949" y="87"/>
                  </a:lnTo>
                  <a:lnTo>
                    <a:pt x="978" y="66"/>
                  </a:lnTo>
                  <a:lnTo>
                    <a:pt x="1012" y="46"/>
                  </a:lnTo>
                  <a:lnTo>
                    <a:pt x="1049" y="27"/>
                  </a:lnTo>
                  <a:lnTo>
                    <a:pt x="1089" y="12"/>
                  </a:lnTo>
                  <a:lnTo>
                    <a:pt x="1133" y="2"/>
                  </a:lnTo>
                  <a:lnTo>
                    <a:pt x="117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93000">
                  <a:schemeClr val="bg1">
                    <a:lumMod val="85000"/>
                  </a:schemeClr>
                </a:gs>
              </a:gsLst>
              <a:lin ang="12000000" scaled="0"/>
              <a:tileRect/>
            </a:gradFill>
            <a:ln w="19050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11" name="Freeform 13">
            <a:extLst>
              <a:ext uri="{FF2B5EF4-FFF2-40B4-BE49-F238E27FC236}">
                <a16:creationId xmlns:a16="http://schemas.microsoft.com/office/drawing/2014/main" id="{6D499508-B820-4A95-2126-0412A244EFDB}"/>
              </a:ext>
            </a:extLst>
          </p:cNvPr>
          <p:cNvSpPr>
            <a:spLocks/>
          </p:cNvSpPr>
          <p:nvPr/>
        </p:nvSpPr>
        <p:spPr bwMode="auto">
          <a:xfrm>
            <a:off x="6462283" y="2827320"/>
            <a:ext cx="734046" cy="773037"/>
          </a:xfrm>
          <a:custGeom>
            <a:avLst/>
            <a:gdLst>
              <a:gd name="T0" fmla="*/ 344 w 866"/>
              <a:gd name="T1" fmla="*/ 0 h 912"/>
              <a:gd name="T2" fmla="*/ 371 w 866"/>
              <a:gd name="T3" fmla="*/ 5 h 912"/>
              <a:gd name="T4" fmla="*/ 395 w 866"/>
              <a:gd name="T5" fmla="*/ 18 h 912"/>
              <a:gd name="T6" fmla="*/ 416 w 866"/>
              <a:gd name="T7" fmla="*/ 37 h 912"/>
              <a:gd name="T8" fmla="*/ 842 w 866"/>
              <a:gd name="T9" fmla="*/ 547 h 912"/>
              <a:gd name="T10" fmla="*/ 857 w 866"/>
              <a:gd name="T11" fmla="*/ 572 h 912"/>
              <a:gd name="T12" fmla="*/ 864 w 866"/>
              <a:gd name="T13" fmla="*/ 598 h 912"/>
              <a:gd name="T14" fmla="*/ 866 w 866"/>
              <a:gd name="T15" fmla="*/ 625 h 912"/>
              <a:gd name="T16" fmla="*/ 861 w 866"/>
              <a:gd name="T17" fmla="*/ 651 h 912"/>
              <a:gd name="T18" fmla="*/ 847 w 866"/>
              <a:gd name="T19" fmla="*/ 676 h 912"/>
              <a:gd name="T20" fmla="*/ 828 w 866"/>
              <a:gd name="T21" fmla="*/ 697 h 912"/>
              <a:gd name="T22" fmla="*/ 600 w 866"/>
              <a:gd name="T23" fmla="*/ 887 h 912"/>
              <a:gd name="T24" fmla="*/ 577 w 866"/>
              <a:gd name="T25" fmla="*/ 903 h 912"/>
              <a:gd name="T26" fmla="*/ 550 w 866"/>
              <a:gd name="T27" fmla="*/ 910 h 912"/>
              <a:gd name="T28" fmla="*/ 522 w 866"/>
              <a:gd name="T29" fmla="*/ 912 h 912"/>
              <a:gd name="T30" fmla="*/ 496 w 866"/>
              <a:gd name="T31" fmla="*/ 906 h 912"/>
              <a:gd name="T32" fmla="*/ 471 w 866"/>
              <a:gd name="T33" fmla="*/ 893 h 912"/>
              <a:gd name="T34" fmla="*/ 450 w 866"/>
              <a:gd name="T35" fmla="*/ 874 h 912"/>
              <a:gd name="T36" fmla="*/ 25 w 866"/>
              <a:gd name="T37" fmla="*/ 364 h 912"/>
              <a:gd name="T38" fmla="*/ 10 w 866"/>
              <a:gd name="T39" fmla="*/ 340 h 912"/>
              <a:gd name="T40" fmla="*/ 2 w 866"/>
              <a:gd name="T41" fmla="*/ 313 h 912"/>
              <a:gd name="T42" fmla="*/ 0 w 866"/>
              <a:gd name="T43" fmla="*/ 287 h 912"/>
              <a:gd name="T44" fmla="*/ 6 w 866"/>
              <a:gd name="T45" fmla="*/ 260 h 912"/>
              <a:gd name="T46" fmla="*/ 19 w 866"/>
              <a:gd name="T47" fmla="*/ 236 h 912"/>
              <a:gd name="T48" fmla="*/ 38 w 866"/>
              <a:gd name="T49" fmla="*/ 215 h 912"/>
              <a:gd name="T50" fmla="*/ 267 w 866"/>
              <a:gd name="T51" fmla="*/ 24 h 912"/>
              <a:gd name="T52" fmla="*/ 291 w 866"/>
              <a:gd name="T53" fmla="*/ 9 h 912"/>
              <a:gd name="T54" fmla="*/ 318 w 866"/>
              <a:gd name="T55" fmla="*/ 1 h 912"/>
              <a:gd name="T56" fmla="*/ 344 w 866"/>
              <a:gd name="T57" fmla="*/ 0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66" h="912">
                <a:moveTo>
                  <a:pt x="344" y="0"/>
                </a:moveTo>
                <a:lnTo>
                  <a:pt x="371" y="5"/>
                </a:lnTo>
                <a:lnTo>
                  <a:pt x="395" y="18"/>
                </a:lnTo>
                <a:lnTo>
                  <a:pt x="416" y="37"/>
                </a:lnTo>
                <a:lnTo>
                  <a:pt x="842" y="547"/>
                </a:lnTo>
                <a:lnTo>
                  <a:pt x="857" y="572"/>
                </a:lnTo>
                <a:lnTo>
                  <a:pt x="864" y="598"/>
                </a:lnTo>
                <a:lnTo>
                  <a:pt x="866" y="625"/>
                </a:lnTo>
                <a:lnTo>
                  <a:pt x="861" y="651"/>
                </a:lnTo>
                <a:lnTo>
                  <a:pt x="847" y="676"/>
                </a:lnTo>
                <a:lnTo>
                  <a:pt x="828" y="697"/>
                </a:lnTo>
                <a:lnTo>
                  <a:pt x="600" y="887"/>
                </a:lnTo>
                <a:lnTo>
                  <a:pt x="577" y="903"/>
                </a:lnTo>
                <a:lnTo>
                  <a:pt x="550" y="910"/>
                </a:lnTo>
                <a:lnTo>
                  <a:pt x="522" y="912"/>
                </a:lnTo>
                <a:lnTo>
                  <a:pt x="496" y="906"/>
                </a:lnTo>
                <a:lnTo>
                  <a:pt x="471" y="893"/>
                </a:lnTo>
                <a:lnTo>
                  <a:pt x="450" y="874"/>
                </a:lnTo>
                <a:lnTo>
                  <a:pt x="25" y="364"/>
                </a:lnTo>
                <a:lnTo>
                  <a:pt x="10" y="340"/>
                </a:lnTo>
                <a:lnTo>
                  <a:pt x="2" y="313"/>
                </a:lnTo>
                <a:lnTo>
                  <a:pt x="0" y="287"/>
                </a:lnTo>
                <a:lnTo>
                  <a:pt x="6" y="260"/>
                </a:lnTo>
                <a:lnTo>
                  <a:pt x="19" y="236"/>
                </a:lnTo>
                <a:lnTo>
                  <a:pt x="38" y="215"/>
                </a:lnTo>
                <a:lnTo>
                  <a:pt x="267" y="24"/>
                </a:lnTo>
                <a:lnTo>
                  <a:pt x="291" y="9"/>
                </a:lnTo>
                <a:lnTo>
                  <a:pt x="318" y="1"/>
                </a:lnTo>
                <a:lnTo>
                  <a:pt x="344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2" name="Freeform 14">
            <a:extLst>
              <a:ext uri="{FF2B5EF4-FFF2-40B4-BE49-F238E27FC236}">
                <a16:creationId xmlns:a16="http://schemas.microsoft.com/office/drawing/2014/main" id="{718BD332-0A0E-A8C6-FF5B-7687B856C6EA}"/>
              </a:ext>
            </a:extLst>
          </p:cNvPr>
          <p:cNvSpPr>
            <a:spLocks/>
          </p:cNvSpPr>
          <p:nvPr/>
        </p:nvSpPr>
        <p:spPr bwMode="auto">
          <a:xfrm>
            <a:off x="6726743" y="3605444"/>
            <a:ext cx="545025" cy="783208"/>
          </a:xfrm>
          <a:custGeom>
            <a:avLst/>
            <a:gdLst>
              <a:gd name="T0" fmla="*/ 240 w 643"/>
              <a:gd name="T1" fmla="*/ 0 h 924"/>
              <a:gd name="T2" fmla="*/ 269 w 643"/>
              <a:gd name="T3" fmla="*/ 2 h 924"/>
              <a:gd name="T4" fmla="*/ 560 w 643"/>
              <a:gd name="T5" fmla="*/ 64 h 924"/>
              <a:gd name="T6" fmla="*/ 586 w 643"/>
              <a:gd name="T7" fmla="*/ 73 h 924"/>
              <a:gd name="T8" fmla="*/ 609 w 643"/>
              <a:gd name="T9" fmla="*/ 90 h 924"/>
              <a:gd name="T10" fmla="*/ 626 w 643"/>
              <a:gd name="T11" fmla="*/ 111 h 924"/>
              <a:gd name="T12" fmla="*/ 639 w 643"/>
              <a:gd name="T13" fmla="*/ 136 h 924"/>
              <a:gd name="T14" fmla="*/ 643 w 643"/>
              <a:gd name="T15" fmla="*/ 162 h 924"/>
              <a:gd name="T16" fmla="*/ 641 w 643"/>
              <a:gd name="T17" fmla="*/ 191 h 924"/>
              <a:gd name="T18" fmla="*/ 499 w 643"/>
              <a:gd name="T19" fmla="*/ 839 h 924"/>
              <a:gd name="T20" fmla="*/ 490 w 643"/>
              <a:gd name="T21" fmla="*/ 867 h 924"/>
              <a:gd name="T22" fmla="*/ 475 w 643"/>
              <a:gd name="T23" fmla="*/ 888 h 924"/>
              <a:gd name="T24" fmla="*/ 454 w 643"/>
              <a:gd name="T25" fmla="*/ 907 h 924"/>
              <a:gd name="T26" fmla="*/ 429 w 643"/>
              <a:gd name="T27" fmla="*/ 918 h 924"/>
              <a:gd name="T28" fmla="*/ 403 w 643"/>
              <a:gd name="T29" fmla="*/ 924 h 924"/>
              <a:gd name="T30" fmla="*/ 375 w 643"/>
              <a:gd name="T31" fmla="*/ 920 h 924"/>
              <a:gd name="T32" fmla="*/ 83 w 643"/>
              <a:gd name="T33" fmla="*/ 857 h 924"/>
              <a:gd name="T34" fmla="*/ 57 w 643"/>
              <a:gd name="T35" fmla="*/ 848 h 924"/>
              <a:gd name="T36" fmla="*/ 34 w 643"/>
              <a:gd name="T37" fmla="*/ 831 h 924"/>
              <a:gd name="T38" fmla="*/ 15 w 643"/>
              <a:gd name="T39" fmla="*/ 810 h 924"/>
              <a:gd name="T40" fmla="*/ 4 w 643"/>
              <a:gd name="T41" fmla="*/ 786 h 924"/>
              <a:gd name="T42" fmla="*/ 0 w 643"/>
              <a:gd name="T43" fmla="*/ 759 h 924"/>
              <a:gd name="T44" fmla="*/ 2 w 643"/>
              <a:gd name="T45" fmla="*/ 731 h 924"/>
              <a:gd name="T46" fmla="*/ 142 w 643"/>
              <a:gd name="T47" fmla="*/ 83 h 924"/>
              <a:gd name="T48" fmla="*/ 153 w 643"/>
              <a:gd name="T49" fmla="*/ 56 h 924"/>
              <a:gd name="T50" fmla="*/ 168 w 643"/>
              <a:gd name="T51" fmla="*/ 34 h 924"/>
              <a:gd name="T52" fmla="*/ 189 w 643"/>
              <a:gd name="T53" fmla="*/ 15 h 924"/>
              <a:gd name="T54" fmla="*/ 214 w 643"/>
              <a:gd name="T55" fmla="*/ 4 h 924"/>
              <a:gd name="T56" fmla="*/ 240 w 643"/>
              <a:gd name="T57" fmla="*/ 0 h 9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43" h="924">
                <a:moveTo>
                  <a:pt x="240" y="0"/>
                </a:moveTo>
                <a:lnTo>
                  <a:pt x="269" y="2"/>
                </a:lnTo>
                <a:lnTo>
                  <a:pt x="560" y="64"/>
                </a:lnTo>
                <a:lnTo>
                  <a:pt x="586" y="73"/>
                </a:lnTo>
                <a:lnTo>
                  <a:pt x="609" y="90"/>
                </a:lnTo>
                <a:lnTo>
                  <a:pt x="626" y="111"/>
                </a:lnTo>
                <a:lnTo>
                  <a:pt x="639" y="136"/>
                </a:lnTo>
                <a:lnTo>
                  <a:pt x="643" y="162"/>
                </a:lnTo>
                <a:lnTo>
                  <a:pt x="641" y="191"/>
                </a:lnTo>
                <a:lnTo>
                  <a:pt x="499" y="839"/>
                </a:lnTo>
                <a:lnTo>
                  <a:pt x="490" y="867"/>
                </a:lnTo>
                <a:lnTo>
                  <a:pt x="475" y="888"/>
                </a:lnTo>
                <a:lnTo>
                  <a:pt x="454" y="907"/>
                </a:lnTo>
                <a:lnTo>
                  <a:pt x="429" y="918"/>
                </a:lnTo>
                <a:lnTo>
                  <a:pt x="403" y="924"/>
                </a:lnTo>
                <a:lnTo>
                  <a:pt x="375" y="920"/>
                </a:lnTo>
                <a:lnTo>
                  <a:pt x="83" y="857"/>
                </a:lnTo>
                <a:lnTo>
                  <a:pt x="57" y="848"/>
                </a:lnTo>
                <a:lnTo>
                  <a:pt x="34" y="831"/>
                </a:lnTo>
                <a:lnTo>
                  <a:pt x="15" y="810"/>
                </a:lnTo>
                <a:lnTo>
                  <a:pt x="4" y="786"/>
                </a:lnTo>
                <a:lnTo>
                  <a:pt x="0" y="759"/>
                </a:lnTo>
                <a:lnTo>
                  <a:pt x="2" y="731"/>
                </a:lnTo>
                <a:lnTo>
                  <a:pt x="142" y="83"/>
                </a:lnTo>
                <a:lnTo>
                  <a:pt x="153" y="56"/>
                </a:lnTo>
                <a:lnTo>
                  <a:pt x="168" y="34"/>
                </a:lnTo>
                <a:lnTo>
                  <a:pt x="189" y="15"/>
                </a:lnTo>
                <a:lnTo>
                  <a:pt x="214" y="4"/>
                </a:lnTo>
                <a:lnTo>
                  <a:pt x="240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3" name="Freeform 15">
            <a:extLst>
              <a:ext uri="{FF2B5EF4-FFF2-40B4-BE49-F238E27FC236}">
                <a16:creationId xmlns:a16="http://schemas.microsoft.com/office/drawing/2014/main" id="{4B9DD1DE-EB3F-222F-ABB2-D412B5FBDB80}"/>
              </a:ext>
            </a:extLst>
          </p:cNvPr>
          <p:cNvSpPr>
            <a:spLocks/>
          </p:cNvSpPr>
          <p:nvPr/>
        </p:nvSpPr>
        <p:spPr bwMode="auto">
          <a:xfrm>
            <a:off x="6096955" y="4297109"/>
            <a:ext cx="796771" cy="655217"/>
          </a:xfrm>
          <a:custGeom>
            <a:avLst/>
            <a:gdLst>
              <a:gd name="T0" fmla="*/ 709 w 940"/>
              <a:gd name="T1" fmla="*/ 0 h 773"/>
              <a:gd name="T2" fmla="*/ 736 w 940"/>
              <a:gd name="T3" fmla="*/ 6 h 773"/>
              <a:gd name="T4" fmla="*/ 760 w 940"/>
              <a:gd name="T5" fmla="*/ 17 h 773"/>
              <a:gd name="T6" fmla="*/ 781 w 940"/>
              <a:gd name="T7" fmla="*/ 36 h 773"/>
              <a:gd name="T8" fmla="*/ 798 w 940"/>
              <a:gd name="T9" fmla="*/ 58 h 773"/>
              <a:gd name="T10" fmla="*/ 930 w 940"/>
              <a:gd name="T11" fmla="*/ 325 h 773"/>
              <a:gd name="T12" fmla="*/ 938 w 940"/>
              <a:gd name="T13" fmla="*/ 351 h 773"/>
              <a:gd name="T14" fmla="*/ 940 w 940"/>
              <a:gd name="T15" fmla="*/ 380 h 773"/>
              <a:gd name="T16" fmla="*/ 934 w 940"/>
              <a:gd name="T17" fmla="*/ 406 h 773"/>
              <a:gd name="T18" fmla="*/ 923 w 940"/>
              <a:gd name="T19" fmla="*/ 431 h 773"/>
              <a:gd name="T20" fmla="*/ 906 w 940"/>
              <a:gd name="T21" fmla="*/ 451 h 773"/>
              <a:gd name="T22" fmla="*/ 881 w 940"/>
              <a:gd name="T23" fmla="*/ 468 h 773"/>
              <a:gd name="T24" fmla="*/ 286 w 940"/>
              <a:gd name="T25" fmla="*/ 763 h 773"/>
              <a:gd name="T26" fmla="*/ 259 w 940"/>
              <a:gd name="T27" fmla="*/ 771 h 773"/>
              <a:gd name="T28" fmla="*/ 233 w 940"/>
              <a:gd name="T29" fmla="*/ 773 h 773"/>
              <a:gd name="T30" fmla="*/ 204 w 940"/>
              <a:gd name="T31" fmla="*/ 769 h 773"/>
              <a:gd name="T32" fmla="*/ 182 w 940"/>
              <a:gd name="T33" fmla="*/ 756 h 773"/>
              <a:gd name="T34" fmla="*/ 159 w 940"/>
              <a:gd name="T35" fmla="*/ 739 h 773"/>
              <a:gd name="T36" fmla="*/ 144 w 940"/>
              <a:gd name="T37" fmla="*/ 714 h 773"/>
              <a:gd name="T38" fmla="*/ 11 w 940"/>
              <a:gd name="T39" fmla="*/ 448 h 773"/>
              <a:gd name="T40" fmla="*/ 2 w 940"/>
              <a:gd name="T41" fmla="*/ 421 h 773"/>
              <a:gd name="T42" fmla="*/ 0 w 940"/>
              <a:gd name="T43" fmla="*/ 393 h 773"/>
              <a:gd name="T44" fmla="*/ 6 w 940"/>
              <a:gd name="T45" fmla="*/ 366 h 773"/>
              <a:gd name="T46" fmla="*/ 19 w 940"/>
              <a:gd name="T47" fmla="*/ 342 h 773"/>
              <a:gd name="T48" fmla="*/ 36 w 940"/>
              <a:gd name="T49" fmla="*/ 321 h 773"/>
              <a:gd name="T50" fmla="*/ 59 w 940"/>
              <a:gd name="T51" fmla="*/ 306 h 773"/>
              <a:gd name="T52" fmla="*/ 654 w 940"/>
              <a:gd name="T53" fmla="*/ 11 h 773"/>
              <a:gd name="T54" fmla="*/ 681 w 940"/>
              <a:gd name="T55" fmla="*/ 2 h 773"/>
              <a:gd name="T56" fmla="*/ 709 w 940"/>
              <a:gd name="T57" fmla="*/ 0 h 7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940" h="773">
                <a:moveTo>
                  <a:pt x="709" y="0"/>
                </a:moveTo>
                <a:lnTo>
                  <a:pt x="736" y="6"/>
                </a:lnTo>
                <a:lnTo>
                  <a:pt x="760" y="17"/>
                </a:lnTo>
                <a:lnTo>
                  <a:pt x="781" y="36"/>
                </a:lnTo>
                <a:lnTo>
                  <a:pt x="798" y="58"/>
                </a:lnTo>
                <a:lnTo>
                  <a:pt x="930" y="325"/>
                </a:lnTo>
                <a:lnTo>
                  <a:pt x="938" y="351"/>
                </a:lnTo>
                <a:lnTo>
                  <a:pt x="940" y="380"/>
                </a:lnTo>
                <a:lnTo>
                  <a:pt x="934" y="406"/>
                </a:lnTo>
                <a:lnTo>
                  <a:pt x="923" y="431"/>
                </a:lnTo>
                <a:lnTo>
                  <a:pt x="906" y="451"/>
                </a:lnTo>
                <a:lnTo>
                  <a:pt x="881" y="468"/>
                </a:lnTo>
                <a:lnTo>
                  <a:pt x="286" y="763"/>
                </a:lnTo>
                <a:lnTo>
                  <a:pt x="259" y="771"/>
                </a:lnTo>
                <a:lnTo>
                  <a:pt x="233" y="773"/>
                </a:lnTo>
                <a:lnTo>
                  <a:pt x="204" y="769"/>
                </a:lnTo>
                <a:lnTo>
                  <a:pt x="182" y="756"/>
                </a:lnTo>
                <a:lnTo>
                  <a:pt x="159" y="739"/>
                </a:lnTo>
                <a:lnTo>
                  <a:pt x="144" y="714"/>
                </a:lnTo>
                <a:lnTo>
                  <a:pt x="11" y="448"/>
                </a:lnTo>
                <a:lnTo>
                  <a:pt x="2" y="421"/>
                </a:lnTo>
                <a:lnTo>
                  <a:pt x="0" y="393"/>
                </a:lnTo>
                <a:lnTo>
                  <a:pt x="6" y="366"/>
                </a:lnTo>
                <a:lnTo>
                  <a:pt x="19" y="342"/>
                </a:lnTo>
                <a:lnTo>
                  <a:pt x="36" y="321"/>
                </a:lnTo>
                <a:lnTo>
                  <a:pt x="59" y="306"/>
                </a:lnTo>
                <a:lnTo>
                  <a:pt x="654" y="11"/>
                </a:lnTo>
                <a:lnTo>
                  <a:pt x="681" y="2"/>
                </a:lnTo>
                <a:lnTo>
                  <a:pt x="709" y="0"/>
                </a:lnTo>
                <a:close/>
              </a:path>
            </a:pathLst>
          </a:custGeom>
          <a:solidFill>
            <a:schemeClr val="accent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4" name="Freeform 16">
            <a:extLst>
              <a:ext uri="{FF2B5EF4-FFF2-40B4-BE49-F238E27FC236}">
                <a16:creationId xmlns:a16="http://schemas.microsoft.com/office/drawing/2014/main" id="{7DB9AF52-DD41-146E-B055-D124577B7080}"/>
              </a:ext>
            </a:extLst>
          </p:cNvPr>
          <p:cNvSpPr>
            <a:spLocks/>
          </p:cNvSpPr>
          <p:nvPr/>
        </p:nvSpPr>
        <p:spPr bwMode="auto">
          <a:xfrm>
            <a:off x="5298488" y="4313215"/>
            <a:ext cx="796771" cy="651827"/>
          </a:xfrm>
          <a:custGeom>
            <a:avLst/>
            <a:gdLst>
              <a:gd name="T0" fmla="*/ 227 w 940"/>
              <a:gd name="T1" fmla="*/ 0 h 769"/>
              <a:gd name="T2" fmla="*/ 256 w 940"/>
              <a:gd name="T3" fmla="*/ 2 h 769"/>
              <a:gd name="T4" fmla="*/ 282 w 940"/>
              <a:gd name="T5" fmla="*/ 9 h 769"/>
              <a:gd name="T6" fmla="*/ 880 w 940"/>
              <a:gd name="T7" fmla="*/ 300 h 769"/>
              <a:gd name="T8" fmla="*/ 904 w 940"/>
              <a:gd name="T9" fmla="*/ 315 h 769"/>
              <a:gd name="T10" fmla="*/ 921 w 940"/>
              <a:gd name="T11" fmla="*/ 336 h 769"/>
              <a:gd name="T12" fmla="*/ 934 w 940"/>
              <a:gd name="T13" fmla="*/ 361 h 769"/>
              <a:gd name="T14" fmla="*/ 940 w 940"/>
              <a:gd name="T15" fmla="*/ 387 h 769"/>
              <a:gd name="T16" fmla="*/ 938 w 940"/>
              <a:gd name="T17" fmla="*/ 415 h 769"/>
              <a:gd name="T18" fmla="*/ 929 w 940"/>
              <a:gd name="T19" fmla="*/ 442 h 769"/>
              <a:gd name="T20" fmla="*/ 798 w 940"/>
              <a:gd name="T21" fmla="*/ 708 h 769"/>
              <a:gd name="T22" fmla="*/ 783 w 940"/>
              <a:gd name="T23" fmla="*/ 733 h 769"/>
              <a:gd name="T24" fmla="*/ 762 w 940"/>
              <a:gd name="T25" fmla="*/ 752 h 769"/>
              <a:gd name="T26" fmla="*/ 738 w 940"/>
              <a:gd name="T27" fmla="*/ 763 h 769"/>
              <a:gd name="T28" fmla="*/ 711 w 940"/>
              <a:gd name="T29" fmla="*/ 769 h 769"/>
              <a:gd name="T30" fmla="*/ 685 w 940"/>
              <a:gd name="T31" fmla="*/ 767 h 769"/>
              <a:gd name="T32" fmla="*/ 657 w 940"/>
              <a:gd name="T33" fmla="*/ 757 h 769"/>
              <a:gd name="T34" fmla="*/ 59 w 940"/>
              <a:gd name="T35" fmla="*/ 468 h 769"/>
              <a:gd name="T36" fmla="*/ 36 w 940"/>
              <a:gd name="T37" fmla="*/ 453 h 769"/>
              <a:gd name="T38" fmla="*/ 17 w 940"/>
              <a:gd name="T39" fmla="*/ 432 h 769"/>
              <a:gd name="T40" fmla="*/ 6 w 940"/>
              <a:gd name="T41" fmla="*/ 408 h 769"/>
              <a:gd name="T42" fmla="*/ 0 w 940"/>
              <a:gd name="T43" fmla="*/ 381 h 769"/>
              <a:gd name="T44" fmla="*/ 2 w 940"/>
              <a:gd name="T45" fmla="*/ 353 h 769"/>
              <a:gd name="T46" fmla="*/ 10 w 940"/>
              <a:gd name="T47" fmla="*/ 327 h 769"/>
              <a:gd name="T48" fmla="*/ 140 w 940"/>
              <a:gd name="T49" fmla="*/ 58 h 769"/>
              <a:gd name="T50" fmla="*/ 155 w 940"/>
              <a:gd name="T51" fmla="*/ 36 h 769"/>
              <a:gd name="T52" fmla="*/ 176 w 940"/>
              <a:gd name="T53" fmla="*/ 17 h 769"/>
              <a:gd name="T54" fmla="*/ 201 w 940"/>
              <a:gd name="T55" fmla="*/ 5 h 769"/>
              <a:gd name="T56" fmla="*/ 227 w 940"/>
              <a:gd name="T57" fmla="*/ 0 h 7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940" h="769">
                <a:moveTo>
                  <a:pt x="227" y="0"/>
                </a:moveTo>
                <a:lnTo>
                  <a:pt x="256" y="2"/>
                </a:lnTo>
                <a:lnTo>
                  <a:pt x="282" y="9"/>
                </a:lnTo>
                <a:lnTo>
                  <a:pt x="880" y="300"/>
                </a:lnTo>
                <a:lnTo>
                  <a:pt x="904" y="315"/>
                </a:lnTo>
                <a:lnTo>
                  <a:pt x="921" y="336"/>
                </a:lnTo>
                <a:lnTo>
                  <a:pt x="934" y="361"/>
                </a:lnTo>
                <a:lnTo>
                  <a:pt x="940" y="387"/>
                </a:lnTo>
                <a:lnTo>
                  <a:pt x="938" y="415"/>
                </a:lnTo>
                <a:lnTo>
                  <a:pt x="929" y="442"/>
                </a:lnTo>
                <a:lnTo>
                  <a:pt x="798" y="708"/>
                </a:lnTo>
                <a:lnTo>
                  <a:pt x="783" y="733"/>
                </a:lnTo>
                <a:lnTo>
                  <a:pt x="762" y="752"/>
                </a:lnTo>
                <a:lnTo>
                  <a:pt x="738" y="763"/>
                </a:lnTo>
                <a:lnTo>
                  <a:pt x="711" y="769"/>
                </a:lnTo>
                <a:lnTo>
                  <a:pt x="685" y="767"/>
                </a:lnTo>
                <a:lnTo>
                  <a:pt x="657" y="757"/>
                </a:lnTo>
                <a:lnTo>
                  <a:pt x="59" y="468"/>
                </a:lnTo>
                <a:lnTo>
                  <a:pt x="36" y="453"/>
                </a:lnTo>
                <a:lnTo>
                  <a:pt x="17" y="432"/>
                </a:lnTo>
                <a:lnTo>
                  <a:pt x="6" y="408"/>
                </a:lnTo>
                <a:lnTo>
                  <a:pt x="0" y="381"/>
                </a:lnTo>
                <a:lnTo>
                  <a:pt x="2" y="353"/>
                </a:lnTo>
                <a:lnTo>
                  <a:pt x="10" y="327"/>
                </a:lnTo>
                <a:lnTo>
                  <a:pt x="140" y="58"/>
                </a:lnTo>
                <a:lnTo>
                  <a:pt x="155" y="36"/>
                </a:lnTo>
                <a:lnTo>
                  <a:pt x="176" y="17"/>
                </a:lnTo>
                <a:lnTo>
                  <a:pt x="201" y="5"/>
                </a:lnTo>
                <a:lnTo>
                  <a:pt x="227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5" name="Freeform 17">
            <a:extLst>
              <a:ext uri="{FF2B5EF4-FFF2-40B4-BE49-F238E27FC236}">
                <a16:creationId xmlns:a16="http://schemas.microsoft.com/office/drawing/2014/main" id="{48518871-6D07-2DA8-F17A-4F42F4F19C06}"/>
              </a:ext>
            </a:extLst>
          </p:cNvPr>
          <p:cNvSpPr>
            <a:spLocks/>
          </p:cNvSpPr>
          <p:nvPr/>
        </p:nvSpPr>
        <p:spPr bwMode="auto">
          <a:xfrm>
            <a:off x="4907732" y="3635959"/>
            <a:ext cx="543330" cy="782361"/>
          </a:xfrm>
          <a:custGeom>
            <a:avLst/>
            <a:gdLst>
              <a:gd name="T0" fmla="*/ 403 w 641"/>
              <a:gd name="T1" fmla="*/ 0 h 923"/>
              <a:gd name="T2" fmla="*/ 431 w 641"/>
              <a:gd name="T3" fmla="*/ 5 h 923"/>
              <a:gd name="T4" fmla="*/ 456 w 641"/>
              <a:gd name="T5" fmla="*/ 17 h 923"/>
              <a:gd name="T6" fmla="*/ 477 w 641"/>
              <a:gd name="T7" fmla="*/ 34 h 923"/>
              <a:gd name="T8" fmla="*/ 492 w 641"/>
              <a:gd name="T9" fmla="*/ 56 h 923"/>
              <a:gd name="T10" fmla="*/ 501 w 641"/>
              <a:gd name="T11" fmla="*/ 83 h 923"/>
              <a:gd name="T12" fmla="*/ 639 w 641"/>
              <a:gd name="T13" fmla="*/ 733 h 923"/>
              <a:gd name="T14" fmla="*/ 641 w 641"/>
              <a:gd name="T15" fmla="*/ 761 h 923"/>
              <a:gd name="T16" fmla="*/ 635 w 641"/>
              <a:gd name="T17" fmla="*/ 787 h 923"/>
              <a:gd name="T18" fmla="*/ 624 w 641"/>
              <a:gd name="T19" fmla="*/ 812 h 923"/>
              <a:gd name="T20" fmla="*/ 607 w 641"/>
              <a:gd name="T21" fmla="*/ 833 h 923"/>
              <a:gd name="T22" fmla="*/ 584 w 641"/>
              <a:gd name="T23" fmla="*/ 850 h 923"/>
              <a:gd name="T24" fmla="*/ 558 w 641"/>
              <a:gd name="T25" fmla="*/ 859 h 923"/>
              <a:gd name="T26" fmla="*/ 267 w 641"/>
              <a:gd name="T27" fmla="*/ 922 h 923"/>
              <a:gd name="T28" fmla="*/ 238 w 641"/>
              <a:gd name="T29" fmla="*/ 923 h 923"/>
              <a:gd name="T30" fmla="*/ 210 w 641"/>
              <a:gd name="T31" fmla="*/ 918 h 923"/>
              <a:gd name="T32" fmla="*/ 185 w 641"/>
              <a:gd name="T33" fmla="*/ 906 h 923"/>
              <a:gd name="T34" fmla="*/ 165 w 641"/>
              <a:gd name="T35" fmla="*/ 888 h 923"/>
              <a:gd name="T36" fmla="*/ 149 w 641"/>
              <a:gd name="T37" fmla="*/ 865 h 923"/>
              <a:gd name="T38" fmla="*/ 140 w 641"/>
              <a:gd name="T39" fmla="*/ 838 h 923"/>
              <a:gd name="T40" fmla="*/ 2 w 641"/>
              <a:gd name="T41" fmla="*/ 189 h 923"/>
              <a:gd name="T42" fmla="*/ 0 w 641"/>
              <a:gd name="T43" fmla="*/ 160 h 923"/>
              <a:gd name="T44" fmla="*/ 6 w 641"/>
              <a:gd name="T45" fmla="*/ 134 h 923"/>
              <a:gd name="T46" fmla="*/ 17 w 641"/>
              <a:gd name="T47" fmla="*/ 109 h 923"/>
              <a:gd name="T48" fmla="*/ 34 w 641"/>
              <a:gd name="T49" fmla="*/ 88 h 923"/>
              <a:gd name="T50" fmla="*/ 57 w 641"/>
              <a:gd name="T51" fmla="*/ 73 h 923"/>
              <a:gd name="T52" fmla="*/ 85 w 641"/>
              <a:gd name="T53" fmla="*/ 64 h 923"/>
              <a:gd name="T54" fmla="*/ 374 w 641"/>
              <a:gd name="T55" fmla="*/ 2 h 923"/>
              <a:gd name="T56" fmla="*/ 403 w 641"/>
              <a:gd name="T57" fmla="*/ 0 h 9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41" h="923">
                <a:moveTo>
                  <a:pt x="403" y="0"/>
                </a:moveTo>
                <a:lnTo>
                  <a:pt x="431" y="5"/>
                </a:lnTo>
                <a:lnTo>
                  <a:pt x="456" y="17"/>
                </a:lnTo>
                <a:lnTo>
                  <a:pt x="477" y="34"/>
                </a:lnTo>
                <a:lnTo>
                  <a:pt x="492" y="56"/>
                </a:lnTo>
                <a:lnTo>
                  <a:pt x="501" y="83"/>
                </a:lnTo>
                <a:lnTo>
                  <a:pt x="639" y="733"/>
                </a:lnTo>
                <a:lnTo>
                  <a:pt x="641" y="761"/>
                </a:lnTo>
                <a:lnTo>
                  <a:pt x="635" y="787"/>
                </a:lnTo>
                <a:lnTo>
                  <a:pt x="624" y="812"/>
                </a:lnTo>
                <a:lnTo>
                  <a:pt x="607" y="833"/>
                </a:lnTo>
                <a:lnTo>
                  <a:pt x="584" y="850"/>
                </a:lnTo>
                <a:lnTo>
                  <a:pt x="558" y="859"/>
                </a:lnTo>
                <a:lnTo>
                  <a:pt x="267" y="922"/>
                </a:lnTo>
                <a:lnTo>
                  <a:pt x="238" y="923"/>
                </a:lnTo>
                <a:lnTo>
                  <a:pt x="210" y="918"/>
                </a:lnTo>
                <a:lnTo>
                  <a:pt x="185" y="906"/>
                </a:lnTo>
                <a:lnTo>
                  <a:pt x="165" y="888"/>
                </a:lnTo>
                <a:lnTo>
                  <a:pt x="149" y="865"/>
                </a:lnTo>
                <a:lnTo>
                  <a:pt x="140" y="838"/>
                </a:lnTo>
                <a:lnTo>
                  <a:pt x="2" y="189"/>
                </a:lnTo>
                <a:lnTo>
                  <a:pt x="0" y="160"/>
                </a:lnTo>
                <a:lnTo>
                  <a:pt x="6" y="134"/>
                </a:lnTo>
                <a:lnTo>
                  <a:pt x="17" y="109"/>
                </a:lnTo>
                <a:lnTo>
                  <a:pt x="34" y="88"/>
                </a:lnTo>
                <a:lnTo>
                  <a:pt x="57" y="73"/>
                </a:lnTo>
                <a:lnTo>
                  <a:pt x="85" y="64"/>
                </a:lnTo>
                <a:lnTo>
                  <a:pt x="374" y="2"/>
                </a:lnTo>
                <a:lnTo>
                  <a:pt x="403" y="0"/>
                </a:lnTo>
                <a:close/>
              </a:path>
            </a:pathLst>
          </a:custGeom>
          <a:solidFill>
            <a:schemeClr val="accent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6" name="Freeform 18">
            <a:extLst>
              <a:ext uri="{FF2B5EF4-FFF2-40B4-BE49-F238E27FC236}">
                <a16:creationId xmlns:a16="http://schemas.microsoft.com/office/drawing/2014/main" id="{7D7BE3B3-1DC9-6F4A-0775-4DD93B619EAA}"/>
              </a:ext>
            </a:extLst>
          </p:cNvPr>
          <p:cNvSpPr>
            <a:spLocks/>
          </p:cNvSpPr>
          <p:nvPr/>
        </p:nvSpPr>
        <p:spPr bwMode="auto">
          <a:xfrm>
            <a:off x="4983171" y="2844273"/>
            <a:ext cx="734046" cy="773885"/>
          </a:xfrm>
          <a:custGeom>
            <a:avLst/>
            <a:gdLst>
              <a:gd name="T0" fmla="*/ 520 w 866"/>
              <a:gd name="T1" fmla="*/ 0 h 913"/>
              <a:gd name="T2" fmla="*/ 548 w 866"/>
              <a:gd name="T3" fmla="*/ 0 h 913"/>
              <a:gd name="T4" fmla="*/ 575 w 866"/>
              <a:gd name="T5" fmla="*/ 10 h 913"/>
              <a:gd name="T6" fmla="*/ 599 w 866"/>
              <a:gd name="T7" fmla="*/ 25 h 913"/>
              <a:gd name="T8" fmla="*/ 828 w 866"/>
              <a:gd name="T9" fmla="*/ 214 h 913"/>
              <a:gd name="T10" fmla="*/ 847 w 866"/>
              <a:gd name="T11" fmla="*/ 235 h 913"/>
              <a:gd name="T12" fmla="*/ 860 w 866"/>
              <a:gd name="T13" fmla="*/ 259 h 913"/>
              <a:gd name="T14" fmla="*/ 866 w 866"/>
              <a:gd name="T15" fmla="*/ 286 h 913"/>
              <a:gd name="T16" fmla="*/ 864 w 866"/>
              <a:gd name="T17" fmla="*/ 314 h 913"/>
              <a:gd name="T18" fmla="*/ 856 w 866"/>
              <a:gd name="T19" fmla="*/ 340 h 913"/>
              <a:gd name="T20" fmla="*/ 841 w 866"/>
              <a:gd name="T21" fmla="*/ 363 h 913"/>
              <a:gd name="T22" fmla="*/ 416 w 866"/>
              <a:gd name="T23" fmla="*/ 875 h 913"/>
              <a:gd name="T24" fmla="*/ 395 w 866"/>
              <a:gd name="T25" fmla="*/ 894 h 913"/>
              <a:gd name="T26" fmla="*/ 371 w 866"/>
              <a:gd name="T27" fmla="*/ 907 h 913"/>
              <a:gd name="T28" fmla="*/ 344 w 866"/>
              <a:gd name="T29" fmla="*/ 913 h 913"/>
              <a:gd name="T30" fmla="*/ 318 w 866"/>
              <a:gd name="T31" fmla="*/ 911 h 913"/>
              <a:gd name="T32" fmla="*/ 291 w 866"/>
              <a:gd name="T33" fmla="*/ 903 h 913"/>
              <a:gd name="T34" fmla="*/ 267 w 866"/>
              <a:gd name="T35" fmla="*/ 888 h 913"/>
              <a:gd name="T36" fmla="*/ 38 w 866"/>
              <a:gd name="T37" fmla="*/ 697 h 913"/>
              <a:gd name="T38" fmla="*/ 19 w 866"/>
              <a:gd name="T39" fmla="*/ 677 h 913"/>
              <a:gd name="T40" fmla="*/ 6 w 866"/>
              <a:gd name="T41" fmla="*/ 652 h 913"/>
              <a:gd name="T42" fmla="*/ 0 w 866"/>
              <a:gd name="T43" fmla="*/ 626 h 913"/>
              <a:gd name="T44" fmla="*/ 2 w 866"/>
              <a:gd name="T45" fmla="*/ 599 h 913"/>
              <a:gd name="T46" fmla="*/ 9 w 866"/>
              <a:gd name="T47" fmla="*/ 573 h 913"/>
              <a:gd name="T48" fmla="*/ 24 w 866"/>
              <a:gd name="T49" fmla="*/ 548 h 913"/>
              <a:gd name="T50" fmla="*/ 448 w 866"/>
              <a:gd name="T51" fmla="*/ 38 h 913"/>
              <a:gd name="T52" fmla="*/ 469 w 866"/>
              <a:gd name="T53" fmla="*/ 19 h 913"/>
              <a:gd name="T54" fmla="*/ 493 w 866"/>
              <a:gd name="T55" fmla="*/ 6 h 913"/>
              <a:gd name="T56" fmla="*/ 520 w 866"/>
              <a:gd name="T57" fmla="*/ 0 h 9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66" h="913">
                <a:moveTo>
                  <a:pt x="520" y="0"/>
                </a:moveTo>
                <a:lnTo>
                  <a:pt x="548" y="0"/>
                </a:lnTo>
                <a:lnTo>
                  <a:pt x="575" y="10"/>
                </a:lnTo>
                <a:lnTo>
                  <a:pt x="599" y="25"/>
                </a:lnTo>
                <a:lnTo>
                  <a:pt x="828" y="214"/>
                </a:lnTo>
                <a:lnTo>
                  <a:pt x="847" y="235"/>
                </a:lnTo>
                <a:lnTo>
                  <a:pt x="860" y="259"/>
                </a:lnTo>
                <a:lnTo>
                  <a:pt x="866" y="286"/>
                </a:lnTo>
                <a:lnTo>
                  <a:pt x="864" y="314"/>
                </a:lnTo>
                <a:lnTo>
                  <a:pt x="856" y="340"/>
                </a:lnTo>
                <a:lnTo>
                  <a:pt x="841" y="363"/>
                </a:lnTo>
                <a:lnTo>
                  <a:pt x="416" y="875"/>
                </a:lnTo>
                <a:lnTo>
                  <a:pt x="395" y="894"/>
                </a:lnTo>
                <a:lnTo>
                  <a:pt x="371" y="907"/>
                </a:lnTo>
                <a:lnTo>
                  <a:pt x="344" y="913"/>
                </a:lnTo>
                <a:lnTo>
                  <a:pt x="318" y="911"/>
                </a:lnTo>
                <a:lnTo>
                  <a:pt x="291" y="903"/>
                </a:lnTo>
                <a:lnTo>
                  <a:pt x="267" y="888"/>
                </a:lnTo>
                <a:lnTo>
                  <a:pt x="38" y="697"/>
                </a:lnTo>
                <a:lnTo>
                  <a:pt x="19" y="677"/>
                </a:lnTo>
                <a:lnTo>
                  <a:pt x="6" y="652"/>
                </a:lnTo>
                <a:lnTo>
                  <a:pt x="0" y="626"/>
                </a:lnTo>
                <a:lnTo>
                  <a:pt x="2" y="599"/>
                </a:lnTo>
                <a:lnTo>
                  <a:pt x="9" y="573"/>
                </a:lnTo>
                <a:lnTo>
                  <a:pt x="24" y="548"/>
                </a:lnTo>
                <a:lnTo>
                  <a:pt x="448" y="38"/>
                </a:lnTo>
                <a:lnTo>
                  <a:pt x="469" y="19"/>
                </a:lnTo>
                <a:lnTo>
                  <a:pt x="493" y="6"/>
                </a:lnTo>
                <a:lnTo>
                  <a:pt x="520" y="0"/>
                </a:ln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7" name="Freeform 19">
            <a:extLst>
              <a:ext uri="{FF2B5EF4-FFF2-40B4-BE49-F238E27FC236}">
                <a16:creationId xmlns:a16="http://schemas.microsoft.com/office/drawing/2014/main" id="{728256AA-559C-B3DB-3A6B-19DEB1679DD2}"/>
              </a:ext>
            </a:extLst>
          </p:cNvPr>
          <p:cNvSpPr>
            <a:spLocks/>
          </p:cNvSpPr>
          <p:nvPr/>
        </p:nvSpPr>
        <p:spPr bwMode="auto">
          <a:xfrm>
            <a:off x="5710436" y="2629823"/>
            <a:ext cx="744218" cy="432291"/>
          </a:xfrm>
          <a:custGeom>
            <a:avLst/>
            <a:gdLst>
              <a:gd name="T0" fmla="*/ 106 w 878"/>
              <a:gd name="T1" fmla="*/ 0 h 510"/>
              <a:gd name="T2" fmla="*/ 772 w 878"/>
              <a:gd name="T3" fmla="*/ 0 h 510"/>
              <a:gd name="T4" fmla="*/ 804 w 878"/>
              <a:gd name="T5" fmla="*/ 6 h 510"/>
              <a:gd name="T6" fmla="*/ 834 w 878"/>
              <a:gd name="T7" fmla="*/ 21 h 510"/>
              <a:gd name="T8" fmla="*/ 857 w 878"/>
              <a:gd name="T9" fmla="*/ 44 h 510"/>
              <a:gd name="T10" fmla="*/ 872 w 878"/>
              <a:gd name="T11" fmla="*/ 74 h 510"/>
              <a:gd name="T12" fmla="*/ 878 w 878"/>
              <a:gd name="T13" fmla="*/ 106 h 510"/>
              <a:gd name="T14" fmla="*/ 878 w 878"/>
              <a:gd name="T15" fmla="*/ 404 h 510"/>
              <a:gd name="T16" fmla="*/ 872 w 878"/>
              <a:gd name="T17" fmla="*/ 437 h 510"/>
              <a:gd name="T18" fmla="*/ 857 w 878"/>
              <a:gd name="T19" fmla="*/ 467 h 510"/>
              <a:gd name="T20" fmla="*/ 834 w 878"/>
              <a:gd name="T21" fmla="*/ 489 h 510"/>
              <a:gd name="T22" fmla="*/ 804 w 878"/>
              <a:gd name="T23" fmla="*/ 505 h 510"/>
              <a:gd name="T24" fmla="*/ 772 w 878"/>
              <a:gd name="T25" fmla="*/ 510 h 510"/>
              <a:gd name="T26" fmla="*/ 106 w 878"/>
              <a:gd name="T27" fmla="*/ 510 h 510"/>
              <a:gd name="T28" fmla="*/ 74 w 878"/>
              <a:gd name="T29" fmla="*/ 505 h 510"/>
              <a:gd name="T30" fmla="*/ 44 w 878"/>
              <a:gd name="T31" fmla="*/ 489 h 510"/>
              <a:gd name="T32" fmla="*/ 21 w 878"/>
              <a:gd name="T33" fmla="*/ 467 h 510"/>
              <a:gd name="T34" fmla="*/ 6 w 878"/>
              <a:gd name="T35" fmla="*/ 437 h 510"/>
              <a:gd name="T36" fmla="*/ 0 w 878"/>
              <a:gd name="T37" fmla="*/ 404 h 510"/>
              <a:gd name="T38" fmla="*/ 0 w 878"/>
              <a:gd name="T39" fmla="*/ 106 h 510"/>
              <a:gd name="T40" fmla="*/ 6 w 878"/>
              <a:gd name="T41" fmla="*/ 74 h 510"/>
              <a:gd name="T42" fmla="*/ 21 w 878"/>
              <a:gd name="T43" fmla="*/ 44 h 510"/>
              <a:gd name="T44" fmla="*/ 44 w 878"/>
              <a:gd name="T45" fmla="*/ 21 h 510"/>
              <a:gd name="T46" fmla="*/ 74 w 878"/>
              <a:gd name="T47" fmla="*/ 6 h 510"/>
              <a:gd name="T48" fmla="*/ 106 w 878"/>
              <a:gd name="T49" fmla="*/ 0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878" h="510">
                <a:moveTo>
                  <a:pt x="106" y="0"/>
                </a:moveTo>
                <a:lnTo>
                  <a:pt x="772" y="0"/>
                </a:lnTo>
                <a:lnTo>
                  <a:pt x="804" y="6"/>
                </a:lnTo>
                <a:lnTo>
                  <a:pt x="834" y="21"/>
                </a:lnTo>
                <a:lnTo>
                  <a:pt x="857" y="44"/>
                </a:lnTo>
                <a:lnTo>
                  <a:pt x="872" y="74"/>
                </a:lnTo>
                <a:lnTo>
                  <a:pt x="878" y="106"/>
                </a:lnTo>
                <a:lnTo>
                  <a:pt x="878" y="404"/>
                </a:lnTo>
                <a:lnTo>
                  <a:pt x="872" y="437"/>
                </a:lnTo>
                <a:lnTo>
                  <a:pt x="857" y="467"/>
                </a:lnTo>
                <a:lnTo>
                  <a:pt x="834" y="489"/>
                </a:lnTo>
                <a:lnTo>
                  <a:pt x="804" y="505"/>
                </a:lnTo>
                <a:lnTo>
                  <a:pt x="772" y="510"/>
                </a:lnTo>
                <a:lnTo>
                  <a:pt x="106" y="510"/>
                </a:lnTo>
                <a:lnTo>
                  <a:pt x="74" y="505"/>
                </a:lnTo>
                <a:lnTo>
                  <a:pt x="44" y="489"/>
                </a:lnTo>
                <a:lnTo>
                  <a:pt x="21" y="467"/>
                </a:lnTo>
                <a:lnTo>
                  <a:pt x="6" y="437"/>
                </a:lnTo>
                <a:lnTo>
                  <a:pt x="0" y="404"/>
                </a:lnTo>
                <a:lnTo>
                  <a:pt x="0" y="106"/>
                </a:lnTo>
                <a:lnTo>
                  <a:pt x="6" y="74"/>
                </a:lnTo>
                <a:lnTo>
                  <a:pt x="21" y="44"/>
                </a:lnTo>
                <a:lnTo>
                  <a:pt x="44" y="21"/>
                </a:lnTo>
                <a:lnTo>
                  <a:pt x="74" y="6"/>
                </a:lnTo>
                <a:lnTo>
                  <a:pt x="10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8" name="Freeform 20">
            <a:extLst>
              <a:ext uri="{FF2B5EF4-FFF2-40B4-BE49-F238E27FC236}">
                <a16:creationId xmlns:a16="http://schemas.microsoft.com/office/drawing/2014/main" id="{9254E381-C48F-ADCD-3FE6-2A14BDE3C531}"/>
              </a:ext>
            </a:extLst>
          </p:cNvPr>
          <p:cNvSpPr>
            <a:spLocks/>
          </p:cNvSpPr>
          <p:nvPr/>
        </p:nvSpPr>
        <p:spPr bwMode="auto">
          <a:xfrm>
            <a:off x="6462283" y="2926494"/>
            <a:ext cx="703532" cy="673865"/>
          </a:xfrm>
          <a:custGeom>
            <a:avLst/>
            <a:gdLst>
              <a:gd name="T0" fmla="*/ 155 w 830"/>
              <a:gd name="T1" fmla="*/ 0 h 795"/>
              <a:gd name="T2" fmla="*/ 136 w 830"/>
              <a:gd name="T3" fmla="*/ 20 h 795"/>
              <a:gd name="T4" fmla="*/ 125 w 830"/>
              <a:gd name="T5" fmla="*/ 45 h 795"/>
              <a:gd name="T6" fmla="*/ 119 w 830"/>
              <a:gd name="T7" fmla="*/ 71 h 795"/>
              <a:gd name="T8" fmla="*/ 121 w 830"/>
              <a:gd name="T9" fmla="*/ 98 h 795"/>
              <a:gd name="T10" fmla="*/ 129 w 830"/>
              <a:gd name="T11" fmla="*/ 124 h 795"/>
              <a:gd name="T12" fmla="*/ 144 w 830"/>
              <a:gd name="T13" fmla="*/ 149 h 795"/>
              <a:gd name="T14" fmla="*/ 569 w 830"/>
              <a:gd name="T15" fmla="*/ 657 h 795"/>
              <a:gd name="T16" fmla="*/ 590 w 830"/>
              <a:gd name="T17" fmla="*/ 678 h 795"/>
              <a:gd name="T18" fmla="*/ 615 w 830"/>
              <a:gd name="T19" fmla="*/ 689 h 795"/>
              <a:gd name="T20" fmla="*/ 641 w 830"/>
              <a:gd name="T21" fmla="*/ 695 h 795"/>
              <a:gd name="T22" fmla="*/ 668 w 830"/>
              <a:gd name="T23" fmla="*/ 695 h 795"/>
              <a:gd name="T24" fmla="*/ 694 w 830"/>
              <a:gd name="T25" fmla="*/ 687 h 795"/>
              <a:gd name="T26" fmla="*/ 719 w 830"/>
              <a:gd name="T27" fmla="*/ 672 h 795"/>
              <a:gd name="T28" fmla="*/ 830 w 830"/>
              <a:gd name="T29" fmla="*/ 578 h 795"/>
              <a:gd name="T30" fmla="*/ 828 w 830"/>
              <a:gd name="T31" fmla="*/ 580 h 795"/>
              <a:gd name="T32" fmla="*/ 600 w 830"/>
              <a:gd name="T33" fmla="*/ 770 h 795"/>
              <a:gd name="T34" fmla="*/ 577 w 830"/>
              <a:gd name="T35" fmla="*/ 786 h 795"/>
              <a:gd name="T36" fmla="*/ 550 w 830"/>
              <a:gd name="T37" fmla="*/ 793 h 795"/>
              <a:gd name="T38" fmla="*/ 522 w 830"/>
              <a:gd name="T39" fmla="*/ 795 h 795"/>
              <a:gd name="T40" fmla="*/ 496 w 830"/>
              <a:gd name="T41" fmla="*/ 789 h 795"/>
              <a:gd name="T42" fmla="*/ 471 w 830"/>
              <a:gd name="T43" fmla="*/ 776 h 795"/>
              <a:gd name="T44" fmla="*/ 450 w 830"/>
              <a:gd name="T45" fmla="*/ 757 h 795"/>
              <a:gd name="T46" fmla="*/ 25 w 830"/>
              <a:gd name="T47" fmla="*/ 247 h 795"/>
              <a:gd name="T48" fmla="*/ 10 w 830"/>
              <a:gd name="T49" fmla="*/ 223 h 795"/>
              <a:gd name="T50" fmla="*/ 2 w 830"/>
              <a:gd name="T51" fmla="*/ 196 h 795"/>
              <a:gd name="T52" fmla="*/ 0 w 830"/>
              <a:gd name="T53" fmla="*/ 170 h 795"/>
              <a:gd name="T54" fmla="*/ 6 w 830"/>
              <a:gd name="T55" fmla="*/ 143 h 795"/>
              <a:gd name="T56" fmla="*/ 19 w 830"/>
              <a:gd name="T57" fmla="*/ 119 h 795"/>
              <a:gd name="T58" fmla="*/ 38 w 830"/>
              <a:gd name="T59" fmla="*/ 98 h 795"/>
              <a:gd name="T60" fmla="*/ 155 w 830"/>
              <a:gd name="T61" fmla="*/ 0 h 7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830" h="795">
                <a:moveTo>
                  <a:pt x="155" y="0"/>
                </a:moveTo>
                <a:lnTo>
                  <a:pt x="136" y="20"/>
                </a:lnTo>
                <a:lnTo>
                  <a:pt x="125" y="45"/>
                </a:lnTo>
                <a:lnTo>
                  <a:pt x="119" y="71"/>
                </a:lnTo>
                <a:lnTo>
                  <a:pt x="121" y="98"/>
                </a:lnTo>
                <a:lnTo>
                  <a:pt x="129" y="124"/>
                </a:lnTo>
                <a:lnTo>
                  <a:pt x="144" y="149"/>
                </a:lnTo>
                <a:lnTo>
                  <a:pt x="569" y="657"/>
                </a:lnTo>
                <a:lnTo>
                  <a:pt x="590" y="678"/>
                </a:lnTo>
                <a:lnTo>
                  <a:pt x="615" y="689"/>
                </a:lnTo>
                <a:lnTo>
                  <a:pt x="641" y="695"/>
                </a:lnTo>
                <a:lnTo>
                  <a:pt x="668" y="695"/>
                </a:lnTo>
                <a:lnTo>
                  <a:pt x="694" y="687"/>
                </a:lnTo>
                <a:lnTo>
                  <a:pt x="719" y="672"/>
                </a:lnTo>
                <a:lnTo>
                  <a:pt x="830" y="578"/>
                </a:lnTo>
                <a:lnTo>
                  <a:pt x="828" y="580"/>
                </a:lnTo>
                <a:lnTo>
                  <a:pt x="600" y="770"/>
                </a:lnTo>
                <a:lnTo>
                  <a:pt x="577" y="786"/>
                </a:lnTo>
                <a:lnTo>
                  <a:pt x="550" y="793"/>
                </a:lnTo>
                <a:lnTo>
                  <a:pt x="522" y="795"/>
                </a:lnTo>
                <a:lnTo>
                  <a:pt x="496" y="789"/>
                </a:lnTo>
                <a:lnTo>
                  <a:pt x="471" y="776"/>
                </a:lnTo>
                <a:lnTo>
                  <a:pt x="450" y="757"/>
                </a:lnTo>
                <a:lnTo>
                  <a:pt x="25" y="247"/>
                </a:lnTo>
                <a:lnTo>
                  <a:pt x="10" y="223"/>
                </a:lnTo>
                <a:lnTo>
                  <a:pt x="2" y="196"/>
                </a:lnTo>
                <a:lnTo>
                  <a:pt x="0" y="170"/>
                </a:lnTo>
                <a:lnTo>
                  <a:pt x="6" y="143"/>
                </a:lnTo>
                <a:lnTo>
                  <a:pt x="19" y="119"/>
                </a:lnTo>
                <a:lnTo>
                  <a:pt x="38" y="98"/>
                </a:lnTo>
                <a:lnTo>
                  <a:pt x="155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9" name="Freeform 21">
            <a:extLst>
              <a:ext uri="{FF2B5EF4-FFF2-40B4-BE49-F238E27FC236}">
                <a16:creationId xmlns:a16="http://schemas.microsoft.com/office/drawing/2014/main" id="{1F9D5F98-3A4E-BAEE-439D-2813E975C29D}"/>
              </a:ext>
            </a:extLst>
          </p:cNvPr>
          <p:cNvSpPr>
            <a:spLocks/>
          </p:cNvSpPr>
          <p:nvPr/>
        </p:nvSpPr>
        <p:spPr bwMode="auto">
          <a:xfrm>
            <a:off x="6726743" y="3605444"/>
            <a:ext cx="344985" cy="781513"/>
          </a:xfrm>
          <a:custGeom>
            <a:avLst/>
            <a:gdLst>
              <a:gd name="T0" fmla="*/ 240 w 407"/>
              <a:gd name="T1" fmla="*/ 0 h 922"/>
              <a:gd name="T2" fmla="*/ 269 w 407"/>
              <a:gd name="T3" fmla="*/ 2 h 922"/>
              <a:gd name="T4" fmla="*/ 407 w 407"/>
              <a:gd name="T5" fmla="*/ 32 h 922"/>
              <a:gd name="T6" fmla="*/ 376 w 407"/>
              <a:gd name="T7" fmla="*/ 34 h 922"/>
              <a:gd name="T8" fmla="*/ 348 w 407"/>
              <a:gd name="T9" fmla="*/ 43 h 922"/>
              <a:gd name="T10" fmla="*/ 324 w 407"/>
              <a:gd name="T11" fmla="*/ 60 h 922"/>
              <a:gd name="T12" fmla="*/ 305 w 407"/>
              <a:gd name="T13" fmla="*/ 85 h 922"/>
              <a:gd name="T14" fmla="*/ 293 w 407"/>
              <a:gd name="T15" fmla="*/ 115 h 922"/>
              <a:gd name="T16" fmla="*/ 151 w 407"/>
              <a:gd name="T17" fmla="*/ 763 h 922"/>
              <a:gd name="T18" fmla="*/ 150 w 407"/>
              <a:gd name="T19" fmla="*/ 791 h 922"/>
              <a:gd name="T20" fmla="*/ 155 w 407"/>
              <a:gd name="T21" fmla="*/ 818 h 922"/>
              <a:gd name="T22" fmla="*/ 167 w 407"/>
              <a:gd name="T23" fmla="*/ 842 h 922"/>
              <a:gd name="T24" fmla="*/ 184 w 407"/>
              <a:gd name="T25" fmla="*/ 863 h 922"/>
              <a:gd name="T26" fmla="*/ 206 w 407"/>
              <a:gd name="T27" fmla="*/ 880 h 922"/>
              <a:gd name="T28" fmla="*/ 233 w 407"/>
              <a:gd name="T29" fmla="*/ 890 h 922"/>
              <a:gd name="T30" fmla="*/ 386 w 407"/>
              <a:gd name="T31" fmla="*/ 922 h 922"/>
              <a:gd name="T32" fmla="*/ 375 w 407"/>
              <a:gd name="T33" fmla="*/ 920 h 922"/>
              <a:gd name="T34" fmla="*/ 83 w 407"/>
              <a:gd name="T35" fmla="*/ 857 h 922"/>
              <a:gd name="T36" fmla="*/ 57 w 407"/>
              <a:gd name="T37" fmla="*/ 848 h 922"/>
              <a:gd name="T38" fmla="*/ 34 w 407"/>
              <a:gd name="T39" fmla="*/ 831 h 922"/>
              <a:gd name="T40" fmla="*/ 15 w 407"/>
              <a:gd name="T41" fmla="*/ 810 h 922"/>
              <a:gd name="T42" fmla="*/ 4 w 407"/>
              <a:gd name="T43" fmla="*/ 786 h 922"/>
              <a:gd name="T44" fmla="*/ 0 w 407"/>
              <a:gd name="T45" fmla="*/ 759 h 922"/>
              <a:gd name="T46" fmla="*/ 2 w 407"/>
              <a:gd name="T47" fmla="*/ 731 h 922"/>
              <a:gd name="T48" fmla="*/ 142 w 407"/>
              <a:gd name="T49" fmla="*/ 83 h 922"/>
              <a:gd name="T50" fmla="*/ 153 w 407"/>
              <a:gd name="T51" fmla="*/ 56 h 922"/>
              <a:gd name="T52" fmla="*/ 168 w 407"/>
              <a:gd name="T53" fmla="*/ 34 h 922"/>
              <a:gd name="T54" fmla="*/ 189 w 407"/>
              <a:gd name="T55" fmla="*/ 15 h 922"/>
              <a:gd name="T56" fmla="*/ 214 w 407"/>
              <a:gd name="T57" fmla="*/ 4 h 922"/>
              <a:gd name="T58" fmla="*/ 240 w 407"/>
              <a:gd name="T59" fmla="*/ 0 h 9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07" h="922">
                <a:moveTo>
                  <a:pt x="240" y="0"/>
                </a:moveTo>
                <a:lnTo>
                  <a:pt x="269" y="2"/>
                </a:lnTo>
                <a:lnTo>
                  <a:pt x="407" y="32"/>
                </a:lnTo>
                <a:lnTo>
                  <a:pt x="376" y="34"/>
                </a:lnTo>
                <a:lnTo>
                  <a:pt x="348" y="43"/>
                </a:lnTo>
                <a:lnTo>
                  <a:pt x="324" y="60"/>
                </a:lnTo>
                <a:lnTo>
                  <a:pt x="305" y="85"/>
                </a:lnTo>
                <a:lnTo>
                  <a:pt x="293" y="115"/>
                </a:lnTo>
                <a:lnTo>
                  <a:pt x="151" y="763"/>
                </a:lnTo>
                <a:lnTo>
                  <a:pt x="150" y="791"/>
                </a:lnTo>
                <a:lnTo>
                  <a:pt x="155" y="818"/>
                </a:lnTo>
                <a:lnTo>
                  <a:pt x="167" y="842"/>
                </a:lnTo>
                <a:lnTo>
                  <a:pt x="184" y="863"/>
                </a:lnTo>
                <a:lnTo>
                  <a:pt x="206" y="880"/>
                </a:lnTo>
                <a:lnTo>
                  <a:pt x="233" y="890"/>
                </a:lnTo>
                <a:lnTo>
                  <a:pt x="386" y="922"/>
                </a:lnTo>
                <a:lnTo>
                  <a:pt x="375" y="920"/>
                </a:lnTo>
                <a:lnTo>
                  <a:pt x="83" y="857"/>
                </a:lnTo>
                <a:lnTo>
                  <a:pt x="57" y="848"/>
                </a:lnTo>
                <a:lnTo>
                  <a:pt x="34" y="831"/>
                </a:lnTo>
                <a:lnTo>
                  <a:pt x="15" y="810"/>
                </a:lnTo>
                <a:lnTo>
                  <a:pt x="4" y="786"/>
                </a:lnTo>
                <a:lnTo>
                  <a:pt x="0" y="759"/>
                </a:lnTo>
                <a:lnTo>
                  <a:pt x="2" y="731"/>
                </a:lnTo>
                <a:lnTo>
                  <a:pt x="142" y="83"/>
                </a:lnTo>
                <a:lnTo>
                  <a:pt x="153" y="56"/>
                </a:lnTo>
                <a:lnTo>
                  <a:pt x="168" y="34"/>
                </a:lnTo>
                <a:lnTo>
                  <a:pt x="189" y="15"/>
                </a:lnTo>
                <a:lnTo>
                  <a:pt x="214" y="4"/>
                </a:lnTo>
                <a:lnTo>
                  <a:pt x="24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0" name="Freeform 22">
            <a:extLst>
              <a:ext uri="{FF2B5EF4-FFF2-40B4-BE49-F238E27FC236}">
                <a16:creationId xmlns:a16="http://schemas.microsoft.com/office/drawing/2014/main" id="{B355A423-387E-B537-D970-A177CBA7D525}"/>
              </a:ext>
            </a:extLst>
          </p:cNvPr>
          <p:cNvSpPr>
            <a:spLocks/>
          </p:cNvSpPr>
          <p:nvPr/>
        </p:nvSpPr>
        <p:spPr bwMode="auto">
          <a:xfrm>
            <a:off x="6096955" y="4297109"/>
            <a:ext cx="789990" cy="493319"/>
          </a:xfrm>
          <a:custGeom>
            <a:avLst/>
            <a:gdLst>
              <a:gd name="T0" fmla="*/ 709 w 932"/>
              <a:gd name="T1" fmla="*/ 0 h 582"/>
              <a:gd name="T2" fmla="*/ 736 w 932"/>
              <a:gd name="T3" fmla="*/ 6 h 582"/>
              <a:gd name="T4" fmla="*/ 760 w 932"/>
              <a:gd name="T5" fmla="*/ 17 h 582"/>
              <a:gd name="T6" fmla="*/ 781 w 932"/>
              <a:gd name="T7" fmla="*/ 36 h 582"/>
              <a:gd name="T8" fmla="*/ 798 w 932"/>
              <a:gd name="T9" fmla="*/ 58 h 582"/>
              <a:gd name="T10" fmla="*/ 930 w 932"/>
              <a:gd name="T11" fmla="*/ 325 h 582"/>
              <a:gd name="T12" fmla="*/ 932 w 932"/>
              <a:gd name="T13" fmla="*/ 331 h 582"/>
              <a:gd name="T14" fmla="*/ 866 w 932"/>
              <a:gd name="T15" fmla="*/ 198 h 582"/>
              <a:gd name="T16" fmla="*/ 851 w 932"/>
              <a:gd name="T17" fmla="*/ 176 h 582"/>
              <a:gd name="T18" fmla="*/ 830 w 932"/>
              <a:gd name="T19" fmla="*/ 157 h 582"/>
              <a:gd name="T20" fmla="*/ 806 w 932"/>
              <a:gd name="T21" fmla="*/ 145 h 582"/>
              <a:gd name="T22" fmla="*/ 779 w 932"/>
              <a:gd name="T23" fmla="*/ 140 h 582"/>
              <a:gd name="T24" fmla="*/ 751 w 932"/>
              <a:gd name="T25" fmla="*/ 142 h 582"/>
              <a:gd name="T26" fmla="*/ 724 w 932"/>
              <a:gd name="T27" fmla="*/ 151 h 582"/>
              <a:gd name="T28" fmla="*/ 129 w 932"/>
              <a:gd name="T29" fmla="*/ 446 h 582"/>
              <a:gd name="T30" fmla="*/ 106 w 932"/>
              <a:gd name="T31" fmla="*/ 461 h 582"/>
              <a:gd name="T32" fmla="*/ 89 w 932"/>
              <a:gd name="T33" fmla="*/ 482 h 582"/>
              <a:gd name="T34" fmla="*/ 76 w 932"/>
              <a:gd name="T35" fmla="*/ 504 h 582"/>
              <a:gd name="T36" fmla="*/ 70 w 932"/>
              <a:gd name="T37" fmla="*/ 531 h 582"/>
              <a:gd name="T38" fmla="*/ 70 w 932"/>
              <a:gd name="T39" fmla="*/ 557 h 582"/>
              <a:gd name="T40" fmla="*/ 78 w 932"/>
              <a:gd name="T41" fmla="*/ 582 h 582"/>
              <a:gd name="T42" fmla="*/ 11 w 932"/>
              <a:gd name="T43" fmla="*/ 448 h 582"/>
              <a:gd name="T44" fmla="*/ 2 w 932"/>
              <a:gd name="T45" fmla="*/ 421 h 582"/>
              <a:gd name="T46" fmla="*/ 0 w 932"/>
              <a:gd name="T47" fmla="*/ 393 h 582"/>
              <a:gd name="T48" fmla="*/ 6 w 932"/>
              <a:gd name="T49" fmla="*/ 366 h 582"/>
              <a:gd name="T50" fmla="*/ 19 w 932"/>
              <a:gd name="T51" fmla="*/ 342 h 582"/>
              <a:gd name="T52" fmla="*/ 36 w 932"/>
              <a:gd name="T53" fmla="*/ 321 h 582"/>
              <a:gd name="T54" fmla="*/ 59 w 932"/>
              <a:gd name="T55" fmla="*/ 306 h 582"/>
              <a:gd name="T56" fmla="*/ 654 w 932"/>
              <a:gd name="T57" fmla="*/ 11 h 582"/>
              <a:gd name="T58" fmla="*/ 681 w 932"/>
              <a:gd name="T59" fmla="*/ 2 h 582"/>
              <a:gd name="T60" fmla="*/ 709 w 932"/>
              <a:gd name="T61" fmla="*/ 0 h 5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932" h="582">
                <a:moveTo>
                  <a:pt x="709" y="0"/>
                </a:moveTo>
                <a:lnTo>
                  <a:pt x="736" y="6"/>
                </a:lnTo>
                <a:lnTo>
                  <a:pt x="760" y="17"/>
                </a:lnTo>
                <a:lnTo>
                  <a:pt x="781" y="36"/>
                </a:lnTo>
                <a:lnTo>
                  <a:pt x="798" y="58"/>
                </a:lnTo>
                <a:lnTo>
                  <a:pt x="930" y="325"/>
                </a:lnTo>
                <a:lnTo>
                  <a:pt x="932" y="331"/>
                </a:lnTo>
                <a:lnTo>
                  <a:pt x="866" y="198"/>
                </a:lnTo>
                <a:lnTo>
                  <a:pt x="851" y="176"/>
                </a:lnTo>
                <a:lnTo>
                  <a:pt x="830" y="157"/>
                </a:lnTo>
                <a:lnTo>
                  <a:pt x="806" y="145"/>
                </a:lnTo>
                <a:lnTo>
                  <a:pt x="779" y="140"/>
                </a:lnTo>
                <a:lnTo>
                  <a:pt x="751" y="142"/>
                </a:lnTo>
                <a:lnTo>
                  <a:pt x="724" y="151"/>
                </a:lnTo>
                <a:lnTo>
                  <a:pt x="129" y="446"/>
                </a:lnTo>
                <a:lnTo>
                  <a:pt x="106" y="461"/>
                </a:lnTo>
                <a:lnTo>
                  <a:pt x="89" y="482"/>
                </a:lnTo>
                <a:lnTo>
                  <a:pt x="76" y="504"/>
                </a:lnTo>
                <a:lnTo>
                  <a:pt x="70" y="531"/>
                </a:lnTo>
                <a:lnTo>
                  <a:pt x="70" y="557"/>
                </a:lnTo>
                <a:lnTo>
                  <a:pt x="78" y="582"/>
                </a:lnTo>
                <a:lnTo>
                  <a:pt x="11" y="448"/>
                </a:lnTo>
                <a:lnTo>
                  <a:pt x="2" y="421"/>
                </a:lnTo>
                <a:lnTo>
                  <a:pt x="0" y="393"/>
                </a:lnTo>
                <a:lnTo>
                  <a:pt x="6" y="366"/>
                </a:lnTo>
                <a:lnTo>
                  <a:pt x="19" y="342"/>
                </a:lnTo>
                <a:lnTo>
                  <a:pt x="36" y="321"/>
                </a:lnTo>
                <a:lnTo>
                  <a:pt x="59" y="306"/>
                </a:lnTo>
                <a:lnTo>
                  <a:pt x="654" y="11"/>
                </a:lnTo>
                <a:lnTo>
                  <a:pt x="681" y="2"/>
                </a:lnTo>
                <a:lnTo>
                  <a:pt x="709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1" name="Freeform 23">
            <a:extLst>
              <a:ext uri="{FF2B5EF4-FFF2-40B4-BE49-F238E27FC236}">
                <a16:creationId xmlns:a16="http://schemas.microsoft.com/office/drawing/2014/main" id="{52B776C7-94F1-F2BA-CE67-FB7A6EF32C41}"/>
              </a:ext>
            </a:extLst>
          </p:cNvPr>
          <p:cNvSpPr>
            <a:spLocks/>
          </p:cNvSpPr>
          <p:nvPr/>
        </p:nvSpPr>
        <p:spPr bwMode="auto">
          <a:xfrm>
            <a:off x="5361213" y="4313215"/>
            <a:ext cx="734046" cy="603511"/>
          </a:xfrm>
          <a:custGeom>
            <a:avLst/>
            <a:gdLst>
              <a:gd name="T0" fmla="*/ 153 w 866"/>
              <a:gd name="T1" fmla="*/ 0 h 712"/>
              <a:gd name="T2" fmla="*/ 182 w 866"/>
              <a:gd name="T3" fmla="*/ 2 h 712"/>
              <a:gd name="T4" fmla="*/ 208 w 866"/>
              <a:gd name="T5" fmla="*/ 9 h 712"/>
              <a:gd name="T6" fmla="*/ 806 w 866"/>
              <a:gd name="T7" fmla="*/ 300 h 712"/>
              <a:gd name="T8" fmla="*/ 830 w 866"/>
              <a:gd name="T9" fmla="*/ 315 h 712"/>
              <a:gd name="T10" fmla="*/ 847 w 866"/>
              <a:gd name="T11" fmla="*/ 336 h 712"/>
              <a:gd name="T12" fmla="*/ 860 w 866"/>
              <a:gd name="T13" fmla="*/ 361 h 712"/>
              <a:gd name="T14" fmla="*/ 866 w 866"/>
              <a:gd name="T15" fmla="*/ 387 h 712"/>
              <a:gd name="T16" fmla="*/ 864 w 866"/>
              <a:gd name="T17" fmla="*/ 415 h 712"/>
              <a:gd name="T18" fmla="*/ 855 w 866"/>
              <a:gd name="T19" fmla="*/ 442 h 712"/>
              <a:gd name="T20" fmla="*/ 724 w 866"/>
              <a:gd name="T21" fmla="*/ 708 h 712"/>
              <a:gd name="T22" fmla="*/ 724 w 866"/>
              <a:gd name="T23" fmla="*/ 712 h 712"/>
              <a:gd name="T24" fmla="*/ 789 w 866"/>
              <a:gd name="T25" fmla="*/ 580 h 712"/>
              <a:gd name="T26" fmla="*/ 796 w 866"/>
              <a:gd name="T27" fmla="*/ 553 h 712"/>
              <a:gd name="T28" fmla="*/ 798 w 866"/>
              <a:gd name="T29" fmla="*/ 525 h 712"/>
              <a:gd name="T30" fmla="*/ 792 w 866"/>
              <a:gd name="T31" fmla="*/ 499 h 712"/>
              <a:gd name="T32" fmla="*/ 781 w 866"/>
              <a:gd name="T33" fmla="*/ 474 h 712"/>
              <a:gd name="T34" fmla="*/ 762 w 866"/>
              <a:gd name="T35" fmla="*/ 453 h 712"/>
              <a:gd name="T36" fmla="*/ 739 w 866"/>
              <a:gd name="T37" fmla="*/ 438 h 712"/>
              <a:gd name="T38" fmla="*/ 142 w 866"/>
              <a:gd name="T39" fmla="*/ 147 h 712"/>
              <a:gd name="T40" fmla="*/ 115 w 866"/>
              <a:gd name="T41" fmla="*/ 140 h 712"/>
              <a:gd name="T42" fmla="*/ 87 w 866"/>
              <a:gd name="T43" fmla="*/ 138 h 712"/>
              <a:gd name="T44" fmla="*/ 63 w 866"/>
              <a:gd name="T45" fmla="*/ 143 h 712"/>
              <a:gd name="T46" fmla="*/ 38 w 866"/>
              <a:gd name="T47" fmla="*/ 155 h 712"/>
              <a:gd name="T48" fmla="*/ 17 w 866"/>
              <a:gd name="T49" fmla="*/ 172 h 712"/>
              <a:gd name="T50" fmla="*/ 0 w 866"/>
              <a:gd name="T51" fmla="*/ 194 h 712"/>
              <a:gd name="T52" fmla="*/ 66 w 866"/>
              <a:gd name="T53" fmla="*/ 58 h 712"/>
              <a:gd name="T54" fmla="*/ 81 w 866"/>
              <a:gd name="T55" fmla="*/ 36 h 712"/>
              <a:gd name="T56" fmla="*/ 102 w 866"/>
              <a:gd name="T57" fmla="*/ 17 h 712"/>
              <a:gd name="T58" fmla="*/ 127 w 866"/>
              <a:gd name="T59" fmla="*/ 5 h 712"/>
              <a:gd name="T60" fmla="*/ 153 w 866"/>
              <a:gd name="T61" fmla="*/ 0 h 7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866" h="712">
                <a:moveTo>
                  <a:pt x="153" y="0"/>
                </a:moveTo>
                <a:lnTo>
                  <a:pt x="182" y="2"/>
                </a:lnTo>
                <a:lnTo>
                  <a:pt x="208" y="9"/>
                </a:lnTo>
                <a:lnTo>
                  <a:pt x="806" y="300"/>
                </a:lnTo>
                <a:lnTo>
                  <a:pt x="830" y="315"/>
                </a:lnTo>
                <a:lnTo>
                  <a:pt x="847" y="336"/>
                </a:lnTo>
                <a:lnTo>
                  <a:pt x="860" y="361"/>
                </a:lnTo>
                <a:lnTo>
                  <a:pt x="866" y="387"/>
                </a:lnTo>
                <a:lnTo>
                  <a:pt x="864" y="415"/>
                </a:lnTo>
                <a:lnTo>
                  <a:pt x="855" y="442"/>
                </a:lnTo>
                <a:lnTo>
                  <a:pt x="724" y="708"/>
                </a:lnTo>
                <a:lnTo>
                  <a:pt x="724" y="712"/>
                </a:lnTo>
                <a:lnTo>
                  <a:pt x="789" y="580"/>
                </a:lnTo>
                <a:lnTo>
                  <a:pt x="796" y="553"/>
                </a:lnTo>
                <a:lnTo>
                  <a:pt x="798" y="525"/>
                </a:lnTo>
                <a:lnTo>
                  <a:pt x="792" y="499"/>
                </a:lnTo>
                <a:lnTo>
                  <a:pt x="781" y="474"/>
                </a:lnTo>
                <a:lnTo>
                  <a:pt x="762" y="453"/>
                </a:lnTo>
                <a:lnTo>
                  <a:pt x="739" y="438"/>
                </a:lnTo>
                <a:lnTo>
                  <a:pt x="142" y="147"/>
                </a:lnTo>
                <a:lnTo>
                  <a:pt x="115" y="140"/>
                </a:lnTo>
                <a:lnTo>
                  <a:pt x="87" y="138"/>
                </a:lnTo>
                <a:lnTo>
                  <a:pt x="63" y="143"/>
                </a:lnTo>
                <a:lnTo>
                  <a:pt x="38" y="155"/>
                </a:lnTo>
                <a:lnTo>
                  <a:pt x="17" y="172"/>
                </a:lnTo>
                <a:lnTo>
                  <a:pt x="0" y="194"/>
                </a:lnTo>
                <a:lnTo>
                  <a:pt x="66" y="58"/>
                </a:lnTo>
                <a:lnTo>
                  <a:pt x="81" y="36"/>
                </a:lnTo>
                <a:lnTo>
                  <a:pt x="102" y="17"/>
                </a:lnTo>
                <a:lnTo>
                  <a:pt x="127" y="5"/>
                </a:lnTo>
                <a:lnTo>
                  <a:pt x="153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2" name="Freeform 24">
            <a:extLst>
              <a:ext uri="{FF2B5EF4-FFF2-40B4-BE49-F238E27FC236}">
                <a16:creationId xmlns:a16="http://schemas.microsoft.com/office/drawing/2014/main" id="{73513F1B-957C-4CF4-6F72-894BBBF6DC87}"/>
              </a:ext>
            </a:extLst>
          </p:cNvPr>
          <p:cNvSpPr>
            <a:spLocks/>
          </p:cNvSpPr>
          <p:nvPr/>
        </p:nvSpPr>
        <p:spPr bwMode="auto">
          <a:xfrm>
            <a:off x="5112858" y="3635959"/>
            <a:ext cx="338204" cy="781513"/>
          </a:xfrm>
          <a:custGeom>
            <a:avLst/>
            <a:gdLst>
              <a:gd name="T0" fmla="*/ 161 w 399"/>
              <a:gd name="T1" fmla="*/ 0 h 922"/>
              <a:gd name="T2" fmla="*/ 189 w 399"/>
              <a:gd name="T3" fmla="*/ 5 h 922"/>
              <a:gd name="T4" fmla="*/ 214 w 399"/>
              <a:gd name="T5" fmla="*/ 17 h 922"/>
              <a:gd name="T6" fmla="*/ 235 w 399"/>
              <a:gd name="T7" fmla="*/ 34 h 922"/>
              <a:gd name="T8" fmla="*/ 250 w 399"/>
              <a:gd name="T9" fmla="*/ 56 h 922"/>
              <a:gd name="T10" fmla="*/ 259 w 399"/>
              <a:gd name="T11" fmla="*/ 83 h 922"/>
              <a:gd name="T12" fmla="*/ 397 w 399"/>
              <a:gd name="T13" fmla="*/ 733 h 922"/>
              <a:gd name="T14" fmla="*/ 399 w 399"/>
              <a:gd name="T15" fmla="*/ 761 h 922"/>
              <a:gd name="T16" fmla="*/ 393 w 399"/>
              <a:gd name="T17" fmla="*/ 787 h 922"/>
              <a:gd name="T18" fmla="*/ 382 w 399"/>
              <a:gd name="T19" fmla="*/ 812 h 922"/>
              <a:gd name="T20" fmla="*/ 365 w 399"/>
              <a:gd name="T21" fmla="*/ 833 h 922"/>
              <a:gd name="T22" fmla="*/ 342 w 399"/>
              <a:gd name="T23" fmla="*/ 850 h 922"/>
              <a:gd name="T24" fmla="*/ 316 w 399"/>
              <a:gd name="T25" fmla="*/ 859 h 922"/>
              <a:gd name="T26" fmla="*/ 25 w 399"/>
              <a:gd name="T27" fmla="*/ 922 h 922"/>
              <a:gd name="T28" fmla="*/ 13 w 399"/>
              <a:gd name="T29" fmla="*/ 922 h 922"/>
              <a:gd name="T30" fmla="*/ 170 w 399"/>
              <a:gd name="T31" fmla="*/ 889 h 922"/>
              <a:gd name="T32" fmla="*/ 197 w 399"/>
              <a:gd name="T33" fmla="*/ 880 h 922"/>
              <a:gd name="T34" fmla="*/ 219 w 399"/>
              <a:gd name="T35" fmla="*/ 863 h 922"/>
              <a:gd name="T36" fmla="*/ 236 w 399"/>
              <a:gd name="T37" fmla="*/ 842 h 922"/>
              <a:gd name="T38" fmla="*/ 250 w 399"/>
              <a:gd name="T39" fmla="*/ 818 h 922"/>
              <a:gd name="T40" fmla="*/ 253 w 399"/>
              <a:gd name="T41" fmla="*/ 791 h 922"/>
              <a:gd name="T42" fmla="*/ 252 w 399"/>
              <a:gd name="T43" fmla="*/ 763 h 922"/>
              <a:gd name="T44" fmla="*/ 114 w 399"/>
              <a:gd name="T45" fmla="*/ 113 h 922"/>
              <a:gd name="T46" fmla="*/ 102 w 399"/>
              <a:gd name="T47" fmla="*/ 85 h 922"/>
              <a:gd name="T48" fmla="*/ 85 w 399"/>
              <a:gd name="T49" fmla="*/ 60 h 922"/>
              <a:gd name="T50" fmla="*/ 59 w 399"/>
              <a:gd name="T51" fmla="*/ 41 h 922"/>
              <a:gd name="T52" fmla="*/ 30 w 399"/>
              <a:gd name="T53" fmla="*/ 32 h 922"/>
              <a:gd name="T54" fmla="*/ 0 w 399"/>
              <a:gd name="T55" fmla="*/ 30 h 922"/>
              <a:gd name="T56" fmla="*/ 132 w 399"/>
              <a:gd name="T57" fmla="*/ 2 h 922"/>
              <a:gd name="T58" fmla="*/ 161 w 399"/>
              <a:gd name="T59" fmla="*/ 0 h 9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99" h="922">
                <a:moveTo>
                  <a:pt x="161" y="0"/>
                </a:moveTo>
                <a:lnTo>
                  <a:pt x="189" y="5"/>
                </a:lnTo>
                <a:lnTo>
                  <a:pt x="214" y="17"/>
                </a:lnTo>
                <a:lnTo>
                  <a:pt x="235" y="34"/>
                </a:lnTo>
                <a:lnTo>
                  <a:pt x="250" y="56"/>
                </a:lnTo>
                <a:lnTo>
                  <a:pt x="259" y="83"/>
                </a:lnTo>
                <a:lnTo>
                  <a:pt x="397" y="733"/>
                </a:lnTo>
                <a:lnTo>
                  <a:pt x="399" y="761"/>
                </a:lnTo>
                <a:lnTo>
                  <a:pt x="393" y="787"/>
                </a:lnTo>
                <a:lnTo>
                  <a:pt x="382" y="812"/>
                </a:lnTo>
                <a:lnTo>
                  <a:pt x="365" y="833"/>
                </a:lnTo>
                <a:lnTo>
                  <a:pt x="342" y="850"/>
                </a:lnTo>
                <a:lnTo>
                  <a:pt x="316" y="859"/>
                </a:lnTo>
                <a:lnTo>
                  <a:pt x="25" y="922"/>
                </a:lnTo>
                <a:lnTo>
                  <a:pt x="13" y="922"/>
                </a:lnTo>
                <a:lnTo>
                  <a:pt x="170" y="889"/>
                </a:lnTo>
                <a:lnTo>
                  <a:pt x="197" y="880"/>
                </a:lnTo>
                <a:lnTo>
                  <a:pt x="219" y="863"/>
                </a:lnTo>
                <a:lnTo>
                  <a:pt x="236" y="842"/>
                </a:lnTo>
                <a:lnTo>
                  <a:pt x="250" y="818"/>
                </a:lnTo>
                <a:lnTo>
                  <a:pt x="253" y="791"/>
                </a:lnTo>
                <a:lnTo>
                  <a:pt x="252" y="763"/>
                </a:lnTo>
                <a:lnTo>
                  <a:pt x="114" y="113"/>
                </a:lnTo>
                <a:lnTo>
                  <a:pt x="102" y="85"/>
                </a:lnTo>
                <a:lnTo>
                  <a:pt x="85" y="60"/>
                </a:lnTo>
                <a:lnTo>
                  <a:pt x="59" y="41"/>
                </a:lnTo>
                <a:lnTo>
                  <a:pt x="30" y="32"/>
                </a:lnTo>
                <a:lnTo>
                  <a:pt x="0" y="30"/>
                </a:lnTo>
                <a:lnTo>
                  <a:pt x="132" y="2"/>
                </a:lnTo>
                <a:lnTo>
                  <a:pt x="161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3" name="Freeform 25">
            <a:extLst>
              <a:ext uri="{FF2B5EF4-FFF2-40B4-BE49-F238E27FC236}">
                <a16:creationId xmlns:a16="http://schemas.microsoft.com/office/drawing/2014/main" id="{1916FE45-0595-3CDC-CB4E-8944B7BE7C51}"/>
              </a:ext>
            </a:extLst>
          </p:cNvPr>
          <p:cNvSpPr>
            <a:spLocks/>
          </p:cNvSpPr>
          <p:nvPr/>
        </p:nvSpPr>
        <p:spPr bwMode="auto">
          <a:xfrm>
            <a:off x="5006904" y="2945141"/>
            <a:ext cx="710312" cy="673017"/>
          </a:xfrm>
          <a:custGeom>
            <a:avLst/>
            <a:gdLst>
              <a:gd name="T0" fmla="*/ 687 w 838"/>
              <a:gd name="T1" fmla="*/ 0 h 794"/>
              <a:gd name="T2" fmla="*/ 800 w 838"/>
              <a:gd name="T3" fmla="*/ 95 h 794"/>
              <a:gd name="T4" fmla="*/ 819 w 838"/>
              <a:gd name="T5" fmla="*/ 116 h 794"/>
              <a:gd name="T6" fmla="*/ 832 w 838"/>
              <a:gd name="T7" fmla="*/ 140 h 794"/>
              <a:gd name="T8" fmla="*/ 838 w 838"/>
              <a:gd name="T9" fmla="*/ 167 h 794"/>
              <a:gd name="T10" fmla="*/ 836 w 838"/>
              <a:gd name="T11" fmla="*/ 195 h 794"/>
              <a:gd name="T12" fmla="*/ 828 w 838"/>
              <a:gd name="T13" fmla="*/ 221 h 794"/>
              <a:gd name="T14" fmla="*/ 813 w 838"/>
              <a:gd name="T15" fmla="*/ 244 h 794"/>
              <a:gd name="T16" fmla="*/ 388 w 838"/>
              <a:gd name="T17" fmla="*/ 756 h 794"/>
              <a:gd name="T18" fmla="*/ 367 w 838"/>
              <a:gd name="T19" fmla="*/ 775 h 794"/>
              <a:gd name="T20" fmla="*/ 343 w 838"/>
              <a:gd name="T21" fmla="*/ 788 h 794"/>
              <a:gd name="T22" fmla="*/ 316 w 838"/>
              <a:gd name="T23" fmla="*/ 794 h 794"/>
              <a:gd name="T24" fmla="*/ 290 w 838"/>
              <a:gd name="T25" fmla="*/ 792 h 794"/>
              <a:gd name="T26" fmla="*/ 263 w 838"/>
              <a:gd name="T27" fmla="*/ 784 h 794"/>
              <a:gd name="T28" fmla="*/ 239 w 838"/>
              <a:gd name="T29" fmla="*/ 769 h 794"/>
              <a:gd name="T30" fmla="*/ 10 w 838"/>
              <a:gd name="T31" fmla="*/ 578 h 794"/>
              <a:gd name="T32" fmla="*/ 4 w 838"/>
              <a:gd name="T33" fmla="*/ 575 h 794"/>
              <a:gd name="T34" fmla="*/ 0 w 838"/>
              <a:gd name="T35" fmla="*/ 569 h 794"/>
              <a:gd name="T36" fmla="*/ 116 w 838"/>
              <a:gd name="T37" fmla="*/ 665 h 794"/>
              <a:gd name="T38" fmla="*/ 138 w 838"/>
              <a:gd name="T39" fmla="*/ 680 h 794"/>
              <a:gd name="T40" fmla="*/ 165 w 838"/>
              <a:gd name="T41" fmla="*/ 688 h 794"/>
              <a:gd name="T42" fmla="*/ 193 w 838"/>
              <a:gd name="T43" fmla="*/ 688 h 794"/>
              <a:gd name="T44" fmla="*/ 220 w 838"/>
              <a:gd name="T45" fmla="*/ 682 h 794"/>
              <a:gd name="T46" fmla="*/ 244 w 838"/>
              <a:gd name="T47" fmla="*/ 671 h 794"/>
              <a:gd name="T48" fmla="*/ 265 w 838"/>
              <a:gd name="T49" fmla="*/ 650 h 794"/>
              <a:gd name="T50" fmla="*/ 689 w 838"/>
              <a:gd name="T51" fmla="*/ 140 h 794"/>
              <a:gd name="T52" fmla="*/ 706 w 838"/>
              <a:gd name="T53" fmla="*/ 114 h 794"/>
              <a:gd name="T54" fmla="*/ 713 w 838"/>
              <a:gd name="T55" fmla="*/ 85 h 794"/>
              <a:gd name="T56" fmla="*/ 711 w 838"/>
              <a:gd name="T57" fmla="*/ 55 h 794"/>
              <a:gd name="T58" fmla="*/ 704 w 838"/>
              <a:gd name="T59" fmla="*/ 27 h 794"/>
              <a:gd name="T60" fmla="*/ 687 w 838"/>
              <a:gd name="T61" fmla="*/ 0 h 7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838" h="794">
                <a:moveTo>
                  <a:pt x="687" y="0"/>
                </a:moveTo>
                <a:lnTo>
                  <a:pt x="800" y="95"/>
                </a:lnTo>
                <a:lnTo>
                  <a:pt x="819" y="116"/>
                </a:lnTo>
                <a:lnTo>
                  <a:pt x="832" y="140"/>
                </a:lnTo>
                <a:lnTo>
                  <a:pt x="838" y="167"/>
                </a:lnTo>
                <a:lnTo>
                  <a:pt x="836" y="195"/>
                </a:lnTo>
                <a:lnTo>
                  <a:pt x="828" y="221"/>
                </a:lnTo>
                <a:lnTo>
                  <a:pt x="813" y="244"/>
                </a:lnTo>
                <a:lnTo>
                  <a:pt x="388" y="756"/>
                </a:lnTo>
                <a:lnTo>
                  <a:pt x="367" y="775"/>
                </a:lnTo>
                <a:lnTo>
                  <a:pt x="343" y="788"/>
                </a:lnTo>
                <a:lnTo>
                  <a:pt x="316" y="794"/>
                </a:lnTo>
                <a:lnTo>
                  <a:pt x="290" y="792"/>
                </a:lnTo>
                <a:lnTo>
                  <a:pt x="263" y="784"/>
                </a:lnTo>
                <a:lnTo>
                  <a:pt x="239" y="769"/>
                </a:lnTo>
                <a:lnTo>
                  <a:pt x="10" y="578"/>
                </a:lnTo>
                <a:lnTo>
                  <a:pt x="4" y="575"/>
                </a:lnTo>
                <a:lnTo>
                  <a:pt x="0" y="569"/>
                </a:lnTo>
                <a:lnTo>
                  <a:pt x="116" y="665"/>
                </a:lnTo>
                <a:lnTo>
                  <a:pt x="138" y="680"/>
                </a:lnTo>
                <a:lnTo>
                  <a:pt x="165" y="688"/>
                </a:lnTo>
                <a:lnTo>
                  <a:pt x="193" y="688"/>
                </a:lnTo>
                <a:lnTo>
                  <a:pt x="220" y="682"/>
                </a:lnTo>
                <a:lnTo>
                  <a:pt x="244" y="671"/>
                </a:lnTo>
                <a:lnTo>
                  <a:pt x="265" y="650"/>
                </a:lnTo>
                <a:lnTo>
                  <a:pt x="689" y="140"/>
                </a:lnTo>
                <a:lnTo>
                  <a:pt x="706" y="114"/>
                </a:lnTo>
                <a:lnTo>
                  <a:pt x="713" y="85"/>
                </a:lnTo>
                <a:lnTo>
                  <a:pt x="711" y="55"/>
                </a:lnTo>
                <a:lnTo>
                  <a:pt x="704" y="27"/>
                </a:lnTo>
                <a:lnTo>
                  <a:pt x="687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4" name="Freeform 26">
            <a:extLst>
              <a:ext uri="{FF2B5EF4-FFF2-40B4-BE49-F238E27FC236}">
                <a16:creationId xmlns:a16="http://schemas.microsoft.com/office/drawing/2014/main" id="{25B29309-B29C-C24A-1C51-4D5043E4E92A}"/>
              </a:ext>
            </a:extLst>
          </p:cNvPr>
          <p:cNvSpPr>
            <a:spLocks/>
          </p:cNvSpPr>
          <p:nvPr/>
        </p:nvSpPr>
        <p:spPr bwMode="auto">
          <a:xfrm>
            <a:off x="5710436" y="2849359"/>
            <a:ext cx="744218" cy="212755"/>
          </a:xfrm>
          <a:custGeom>
            <a:avLst/>
            <a:gdLst>
              <a:gd name="T0" fmla="*/ 0 w 878"/>
              <a:gd name="T1" fmla="*/ 0 h 251"/>
              <a:gd name="T2" fmla="*/ 6 w 878"/>
              <a:gd name="T3" fmla="*/ 34 h 251"/>
              <a:gd name="T4" fmla="*/ 21 w 878"/>
              <a:gd name="T5" fmla="*/ 62 h 251"/>
              <a:gd name="T6" fmla="*/ 44 w 878"/>
              <a:gd name="T7" fmla="*/ 85 h 251"/>
              <a:gd name="T8" fmla="*/ 74 w 878"/>
              <a:gd name="T9" fmla="*/ 100 h 251"/>
              <a:gd name="T10" fmla="*/ 106 w 878"/>
              <a:gd name="T11" fmla="*/ 106 h 251"/>
              <a:gd name="T12" fmla="*/ 772 w 878"/>
              <a:gd name="T13" fmla="*/ 106 h 251"/>
              <a:gd name="T14" fmla="*/ 804 w 878"/>
              <a:gd name="T15" fmla="*/ 100 h 251"/>
              <a:gd name="T16" fmla="*/ 834 w 878"/>
              <a:gd name="T17" fmla="*/ 85 h 251"/>
              <a:gd name="T18" fmla="*/ 857 w 878"/>
              <a:gd name="T19" fmla="*/ 62 h 251"/>
              <a:gd name="T20" fmla="*/ 872 w 878"/>
              <a:gd name="T21" fmla="*/ 34 h 251"/>
              <a:gd name="T22" fmla="*/ 878 w 878"/>
              <a:gd name="T23" fmla="*/ 0 h 251"/>
              <a:gd name="T24" fmla="*/ 878 w 878"/>
              <a:gd name="T25" fmla="*/ 145 h 251"/>
              <a:gd name="T26" fmla="*/ 872 w 878"/>
              <a:gd name="T27" fmla="*/ 178 h 251"/>
              <a:gd name="T28" fmla="*/ 857 w 878"/>
              <a:gd name="T29" fmla="*/ 208 h 251"/>
              <a:gd name="T30" fmla="*/ 834 w 878"/>
              <a:gd name="T31" fmla="*/ 230 h 251"/>
              <a:gd name="T32" fmla="*/ 804 w 878"/>
              <a:gd name="T33" fmla="*/ 246 h 251"/>
              <a:gd name="T34" fmla="*/ 772 w 878"/>
              <a:gd name="T35" fmla="*/ 251 h 251"/>
              <a:gd name="T36" fmla="*/ 106 w 878"/>
              <a:gd name="T37" fmla="*/ 251 h 251"/>
              <a:gd name="T38" fmla="*/ 74 w 878"/>
              <a:gd name="T39" fmla="*/ 246 h 251"/>
              <a:gd name="T40" fmla="*/ 44 w 878"/>
              <a:gd name="T41" fmla="*/ 230 h 251"/>
              <a:gd name="T42" fmla="*/ 21 w 878"/>
              <a:gd name="T43" fmla="*/ 208 h 251"/>
              <a:gd name="T44" fmla="*/ 6 w 878"/>
              <a:gd name="T45" fmla="*/ 178 h 251"/>
              <a:gd name="T46" fmla="*/ 0 w 878"/>
              <a:gd name="T47" fmla="*/ 145 h 251"/>
              <a:gd name="T48" fmla="*/ 0 w 878"/>
              <a:gd name="T49" fmla="*/ 0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878" h="251">
                <a:moveTo>
                  <a:pt x="0" y="0"/>
                </a:moveTo>
                <a:lnTo>
                  <a:pt x="6" y="34"/>
                </a:lnTo>
                <a:lnTo>
                  <a:pt x="21" y="62"/>
                </a:lnTo>
                <a:lnTo>
                  <a:pt x="44" y="85"/>
                </a:lnTo>
                <a:lnTo>
                  <a:pt x="74" y="100"/>
                </a:lnTo>
                <a:lnTo>
                  <a:pt x="106" y="106"/>
                </a:lnTo>
                <a:lnTo>
                  <a:pt x="772" y="106"/>
                </a:lnTo>
                <a:lnTo>
                  <a:pt x="804" y="100"/>
                </a:lnTo>
                <a:lnTo>
                  <a:pt x="834" y="85"/>
                </a:lnTo>
                <a:lnTo>
                  <a:pt x="857" y="62"/>
                </a:lnTo>
                <a:lnTo>
                  <a:pt x="872" y="34"/>
                </a:lnTo>
                <a:lnTo>
                  <a:pt x="878" y="0"/>
                </a:lnTo>
                <a:lnTo>
                  <a:pt x="878" y="145"/>
                </a:lnTo>
                <a:lnTo>
                  <a:pt x="872" y="178"/>
                </a:lnTo>
                <a:lnTo>
                  <a:pt x="857" y="208"/>
                </a:lnTo>
                <a:lnTo>
                  <a:pt x="834" y="230"/>
                </a:lnTo>
                <a:lnTo>
                  <a:pt x="804" y="246"/>
                </a:lnTo>
                <a:lnTo>
                  <a:pt x="772" y="251"/>
                </a:lnTo>
                <a:lnTo>
                  <a:pt x="106" y="251"/>
                </a:lnTo>
                <a:lnTo>
                  <a:pt x="74" y="246"/>
                </a:lnTo>
                <a:lnTo>
                  <a:pt x="44" y="230"/>
                </a:lnTo>
                <a:lnTo>
                  <a:pt x="21" y="208"/>
                </a:lnTo>
                <a:lnTo>
                  <a:pt x="6" y="178"/>
                </a:lnTo>
                <a:lnTo>
                  <a:pt x="0" y="1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5" name="Freeform 27">
            <a:extLst>
              <a:ext uri="{FF2B5EF4-FFF2-40B4-BE49-F238E27FC236}">
                <a16:creationId xmlns:a16="http://schemas.microsoft.com/office/drawing/2014/main" id="{48FB7EFB-39B3-557D-BDA6-05E190E891A4}"/>
              </a:ext>
            </a:extLst>
          </p:cNvPr>
          <p:cNvSpPr>
            <a:spLocks/>
          </p:cNvSpPr>
          <p:nvPr/>
        </p:nvSpPr>
        <p:spPr bwMode="auto">
          <a:xfrm>
            <a:off x="5289165" y="3038380"/>
            <a:ext cx="1597781" cy="1564722"/>
          </a:xfrm>
          <a:custGeom>
            <a:avLst/>
            <a:gdLst>
              <a:gd name="T0" fmla="*/ 1261 w 1885"/>
              <a:gd name="T1" fmla="*/ 0 h 1846"/>
              <a:gd name="T2" fmla="*/ 1299 w 1885"/>
              <a:gd name="T3" fmla="*/ 4 h 1846"/>
              <a:gd name="T4" fmla="*/ 1337 w 1885"/>
              <a:gd name="T5" fmla="*/ 15 h 1846"/>
              <a:gd name="T6" fmla="*/ 1375 w 1885"/>
              <a:gd name="T7" fmla="*/ 34 h 1846"/>
              <a:gd name="T8" fmla="*/ 1409 w 1885"/>
              <a:gd name="T9" fmla="*/ 57 h 1846"/>
              <a:gd name="T10" fmla="*/ 1435 w 1885"/>
              <a:gd name="T11" fmla="*/ 81 h 1846"/>
              <a:gd name="T12" fmla="*/ 1838 w 1885"/>
              <a:gd name="T13" fmla="*/ 584 h 1846"/>
              <a:gd name="T14" fmla="*/ 1857 w 1885"/>
              <a:gd name="T15" fmla="*/ 614 h 1846"/>
              <a:gd name="T16" fmla="*/ 1872 w 1885"/>
              <a:gd name="T17" fmla="*/ 652 h 1846"/>
              <a:gd name="T18" fmla="*/ 1881 w 1885"/>
              <a:gd name="T19" fmla="*/ 693 h 1846"/>
              <a:gd name="T20" fmla="*/ 1885 w 1885"/>
              <a:gd name="T21" fmla="*/ 733 h 1846"/>
              <a:gd name="T22" fmla="*/ 1881 w 1885"/>
              <a:gd name="T23" fmla="*/ 771 h 1846"/>
              <a:gd name="T24" fmla="*/ 1740 w 1885"/>
              <a:gd name="T25" fmla="*/ 1396 h 1846"/>
              <a:gd name="T26" fmla="*/ 1726 w 1885"/>
              <a:gd name="T27" fmla="*/ 1432 h 1846"/>
              <a:gd name="T28" fmla="*/ 1708 w 1885"/>
              <a:gd name="T29" fmla="*/ 1468 h 1846"/>
              <a:gd name="T30" fmla="*/ 1681 w 1885"/>
              <a:gd name="T31" fmla="*/ 1500 h 1846"/>
              <a:gd name="T32" fmla="*/ 1651 w 1885"/>
              <a:gd name="T33" fmla="*/ 1526 h 1846"/>
              <a:gd name="T34" fmla="*/ 1621 w 1885"/>
              <a:gd name="T35" fmla="*/ 1547 h 1846"/>
              <a:gd name="T36" fmla="*/ 1042 w 1885"/>
              <a:gd name="T37" fmla="*/ 1827 h 1846"/>
              <a:gd name="T38" fmla="*/ 1006 w 1885"/>
              <a:gd name="T39" fmla="*/ 1840 h 1846"/>
              <a:gd name="T40" fmla="*/ 966 w 1885"/>
              <a:gd name="T41" fmla="*/ 1846 h 1846"/>
              <a:gd name="T42" fmla="*/ 925 w 1885"/>
              <a:gd name="T43" fmla="*/ 1846 h 1846"/>
              <a:gd name="T44" fmla="*/ 885 w 1885"/>
              <a:gd name="T45" fmla="*/ 1840 h 1846"/>
              <a:gd name="T46" fmla="*/ 851 w 1885"/>
              <a:gd name="T47" fmla="*/ 1829 h 1846"/>
              <a:gd name="T48" fmla="*/ 270 w 1885"/>
              <a:gd name="T49" fmla="*/ 1551 h 1846"/>
              <a:gd name="T50" fmla="*/ 238 w 1885"/>
              <a:gd name="T51" fmla="*/ 1532 h 1846"/>
              <a:gd name="T52" fmla="*/ 208 w 1885"/>
              <a:gd name="T53" fmla="*/ 1504 h 1846"/>
              <a:gd name="T54" fmla="*/ 182 w 1885"/>
              <a:gd name="T55" fmla="*/ 1472 h 1846"/>
              <a:gd name="T56" fmla="*/ 163 w 1885"/>
              <a:gd name="T57" fmla="*/ 1438 h 1846"/>
              <a:gd name="T58" fmla="*/ 149 w 1885"/>
              <a:gd name="T59" fmla="*/ 1402 h 1846"/>
              <a:gd name="T60" fmla="*/ 4 w 1885"/>
              <a:gd name="T61" fmla="*/ 776 h 1846"/>
              <a:gd name="T62" fmla="*/ 0 w 1885"/>
              <a:gd name="T63" fmla="*/ 739 h 1846"/>
              <a:gd name="T64" fmla="*/ 4 w 1885"/>
              <a:gd name="T65" fmla="*/ 699 h 1846"/>
              <a:gd name="T66" fmla="*/ 13 w 1885"/>
              <a:gd name="T67" fmla="*/ 657 h 1846"/>
              <a:gd name="T68" fmla="*/ 27 w 1885"/>
              <a:gd name="T69" fmla="*/ 620 h 1846"/>
              <a:gd name="T70" fmla="*/ 47 w 1885"/>
              <a:gd name="T71" fmla="*/ 589 h 1846"/>
              <a:gd name="T72" fmla="*/ 446 w 1885"/>
              <a:gd name="T73" fmla="*/ 85 h 1846"/>
              <a:gd name="T74" fmla="*/ 473 w 1885"/>
              <a:gd name="T75" fmla="*/ 58 h 1846"/>
              <a:gd name="T76" fmla="*/ 505 w 1885"/>
              <a:gd name="T77" fmla="*/ 36 h 1846"/>
              <a:gd name="T78" fmla="*/ 543 w 1885"/>
              <a:gd name="T79" fmla="*/ 19 h 1846"/>
              <a:gd name="T80" fmla="*/ 582 w 1885"/>
              <a:gd name="T81" fmla="*/ 6 h 1846"/>
              <a:gd name="T82" fmla="*/ 618 w 1885"/>
              <a:gd name="T83" fmla="*/ 2 h 1846"/>
              <a:gd name="T84" fmla="*/ 1261 w 1885"/>
              <a:gd name="T85" fmla="*/ 0 h 18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885" h="1846">
                <a:moveTo>
                  <a:pt x="1261" y="0"/>
                </a:moveTo>
                <a:lnTo>
                  <a:pt x="1299" y="4"/>
                </a:lnTo>
                <a:lnTo>
                  <a:pt x="1337" y="15"/>
                </a:lnTo>
                <a:lnTo>
                  <a:pt x="1375" y="34"/>
                </a:lnTo>
                <a:lnTo>
                  <a:pt x="1409" y="57"/>
                </a:lnTo>
                <a:lnTo>
                  <a:pt x="1435" y="81"/>
                </a:lnTo>
                <a:lnTo>
                  <a:pt x="1838" y="584"/>
                </a:lnTo>
                <a:lnTo>
                  <a:pt x="1857" y="614"/>
                </a:lnTo>
                <a:lnTo>
                  <a:pt x="1872" y="652"/>
                </a:lnTo>
                <a:lnTo>
                  <a:pt x="1881" y="693"/>
                </a:lnTo>
                <a:lnTo>
                  <a:pt x="1885" y="733"/>
                </a:lnTo>
                <a:lnTo>
                  <a:pt x="1881" y="771"/>
                </a:lnTo>
                <a:lnTo>
                  <a:pt x="1740" y="1396"/>
                </a:lnTo>
                <a:lnTo>
                  <a:pt x="1726" y="1432"/>
                </a:lnTo>
                <a:lnTo>
                  <a:pt x="1708" y="1468"/>
                </a:lnTo>
                <a:lnTo>
                  <a:pt x="1681" y="1500"/>
                </a:lnTo>
                <a:lnTo>
                  <a:pt x="1651" y="1526"/>
                </a:lnTo>
                <a:lnTo>
                  <a:pt x="1621" y="1547"/>
                </a:lnTo>
                <a:lnTo>
                  <a:pt x="1042" y="1827"/>
                </a:lnTo>
                <a:lnTo>
                  <a:pt x="1006" y="1840"/>
                </a:lnTo>
                <a:lnTo>
                  <a:pt x="966" y="1846"/>
                </a:lnTo>
                <a:lnTo>
                  <a:pt x="925" y="1846"/>
                </a:lnTo>
                <a:lnTo>
                  <a:pt x="885" y="1840"/>
                </a:lnTo>
                <a:lnTo>
                  <a:pt x="851" y="1829"/>
                </a:lnTo>
                <a:lnTo>
                  <a:pt x="270" y="1551"/>
                </a:lnTo>
                <a:lnTo>
                  <a:pt x="238" y="1532"/>
                </a:lnTo>
                <a:lnTo>
                  <a:pt x="208" y="1504"/>
                </a:lnTo>
                <a:lnTo>
                  <a:pt x="182" y="1472"/>
                </a:lnTo>
                <a:lnTo>
                  <a:pt x="163" y="1438"/>
                </a:lnTo>
                <a:lnTo>
                  <a:pt x="149" y="1402"/>
                </a:lnTo>
                <a:lnTo>
                  <a:pt x="4" y="776"/>
                </a:lnTo>
                <a:lnTo>
                  <a:pt x="0" y="739"/>
                </a:lnTo>
                <a:lnTo>
                  <a:pt x="4" y="699"/>
                </a:lnTo>
                <a:lnTo>
                  <a:pt x="13" y="657"/>
                </a:lnTo>
                <a:lnTo>
                  <a:pt x="27" y="620"/>
                </a:lnTo>
                <a:lnTo>
                  <a:pt x="47" y="589"/>
                </a:lnTo>
                <a:lnTo>
                  <a:pt x="446" y="85"/>
                </a:lnTo>
                <a:lnTo>
                  <a:pt x="473" y="58"/>
                </a:lnTo>
                <a:lnTo>
                  <a:pt x="505" y="36"/>
                </a:lnTo>
                <a:lnTo>
                  <a:pt x="543" y="19"/>
                </a:lnTo>
                <a:lnTo>
                  <a:pt x="582" y="6"/>
                </a:lnTo>
                <a:lnTo>
                  <a:pt x="618" y="2"/>
                </a:lnTo>
                <a:lnTo>
                  <a:pt x="1261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2700000" scaled="1"/>
            <a:tileRect/>
          </a:gradFill>
          <a:ln w="0">
            <a:noFill/>
            <a:prstDash val="solid"/>
            <a:round/>
            <a:headEnd/>
            <a:tailEnd/>
          </a:ln>
          <a:effectLst>
            <a:outerShdw blurRad="190500" sx="102000" sy="102000" algn="ctr" rotWithShape="0">
              <a:prstClr val="black">
                <a:alpha val="8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F69494C-DE6E-9752-7B2E-8B204F32CADD}"/>
              </a:ext>
            </a:extLst>
          </p:cNvPr>
          <p:cNvSpPr txBox="1"/>
          <p:nvPr/>
        </p:nvSpPr>
        <p:spPr>
          <a:xfrm>
            <a:off x="5903539" y="2644451"/>
            <a:ext cx="383438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01</a:t>
            </a:r>
            <a:endParaRPr lang="en-IN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BDDCC32-4FAF-848F-C10D-00F3D848EB95}"/>
              </a:ext>
            </a:extLst>
          </p:cNvPr>
          <p:cNvSpPr txBox="1"/>
          <p:nvPr/>
        </p:nvSpPr>
        <p:spPr>
          <a:xfrm rot="2937415">
            <a:off x="6676930" y="3028069"/>
            <a:ext cx="383438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02</a:t>
            </a:r>
            <a:endParaRPr lang="en-IN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74F8ABC-EE10-BBCE-B8CC-0CEA9F11A307}"/>
              </a:ext>
            </a:extLst>
          </p:cNvPr>
          <p:cNvSpPr txBox="1"/>
          <p:nvPr/>
        </p:nvSpPr>
        <p:spPr>
          <a:xfrm rot="16949909">
            <a:off x="6859833" y="3858452"/>
            <a:ext cx="383438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03</a:t>
            </a:r>
            <a:endParaRPr lang="en-IN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8691FD9-46DD-2670-759C-A070F6026EA7}"/>
              </a:ext>
            </a:extLst>
          </p:cNvPr>
          <p:cNvSpPr txBox="1"/>
          <p:nvPr/>
        </p:nvSpPr>
        <p:spPr>
          <a:xfrm rot="20026711">
            <a:off x="6319946" y="4523470"/>
            <a:ext cx="383438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04</a:t>
            </a:r>
            <a:endParaRPr lang="en-IN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0E640A0-01D0-B2B1-97AA-F41DB334472F}"/>
              </a:ext>
            </a:extLst>
          </p:cNvPr>
          <p:cNvSpPr txBox="1"/>
          <p:nvPr/>
        </p:nvSpPr>
        <p:spPr>
          <a:xfrm rot="1465680">
            <a:off x="5477590" y="4529013"/>
            <a:ext cx="383438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05</a:t>
            </a:r>
            <a:endParaRPr lang="en-IN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701A93F-78BB-28A0-9393-18E82423BA7A}"/>
              </a:ext>
            </a:extLst>
          </p:cNvPr>
          <p:cNvSpPr txBox="1"/>
          <p:nvPr/>
        </p:nvSpPr>
        <p:spPr>
          <a:xfrm rot="4590075">
            <a:off x="4940034" y="3891703"/>
            <a:ext cx="383438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06</a:t>
            </a:r>
            <a:endParaRPr lang="en-IN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0273D75-F6C8-9D67-6477-ECF762279D67}"/>
              </a:ext>
            </a:extLst>
          </p:cNvPr>
          <p:cNvSpPr txBox="1"/>
          <p:nvPr/>
        </p:nvSpPr>
        <p:spPr>
          <a:xfrm rot="1517254">
            <a:off x="5122917" y="3032721"/>
            <a:ext cx="383438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07</a:t>
            </a:r>
            <a:endParaRPr lang="en-IN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E2AD7C7-1285-009A-D37D-CB9A2064CB9C}"/>
              </a:ext>
            </a:extLst>
          </p:cNvPr>
          <p:cNvSpPr txBox="1"/>
          <p:nvPr/>
        </p:nvSpPr>
        <p:spPr>
          <a:xfrm>
            <a:off x="5470767" y="1495729"/>
            <a:ext cx="1308371" cy="738664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GB" sz="1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Tailored </a:t>
            </a:r>
          </a:p>
          <a:p>
            <a:r>
              <a:rPr lang="en-GB" sz="1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Software </a:t>
            </a:r>
          </a:p>
          <a:p>
            <a:r>
              <a:rPr lang="en-GB" sz="1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Development</a:t>
            </a:r>
            <a:endParaRPr lang="en-IN" sz="1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40BC423-7932-49D9-0273-94D6874BAA63}"/>
              </a:ext>
            </a:extLst>
          </p:cNvPr>
          <p:cNvSpPr txBox="1"/>
          <p:nvPr/>
        </p:nvSpPr>
        <p:spPr>
          <a:xfrm>
            <a:off x="7126951" y="2371230"/>
            <a:ext cx="1352278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Managed Services</a:t>
            </a:r>
            <a:endParaRPr lang="en-IN" sz="14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4909B94-6F1C-278A-D784-E36BB8117AA7}"/>
              </a:ext>
            </a:extLst>
          </p:cNvPr>
          <p:cNvSpPr txBox="1"/>
          <p:nvPr/>
        </p:nvSpPr>
        <p:spPr>
          <a:xfrm>
            <a:off x="7417163" y="3846579"/>
            <a:ext cx="1317613" cy="73866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4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Business</a:t>
            </a:r>
            <a:r>
              <a:rPr lang="en-US" sz="1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4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Intelligence</a:t>
            </a:r>
          </a:p>
          <a:p>
            <a:endParaRPr lang="en-IN" sz="1400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568C5A0-A205-FC56-6A02-C2D1E451BA0C}"/>
              </a:ext>
            </a:extLst>
          </p:cNvPr>
          <p:cNvSpPr txBox="1"/>
          <p:nvPr/>
        </p:nvSpPr>
        <p:spPr>
          <a:xfrm>
            <a:off x="6462283" y="5100661"/>
            <a:ext cx="1297126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4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Data Analytics</a:t>
            </a:r>
            <a:endParaRPr lang="en-IN" sz="1400" b="1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D7342DD-4CC8-032E-2125-9764F63E632F}"/>
              </a:ext>
            </a:extLst>
          </p:cNvPr>
          <p:cNvSpPr txBox="1"/>
          <p:nvPr/>
        </p:nvSpPr>
        <p:spPr>
          <a:xfrm>
            <a:off x="4870455" y="5120877"/>
            <a:ext cx="990977" cy="52322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GB" sz="1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Software </a:t>
            </a:r>
          </a:p>
          <a:p>
            <a:r>
              <a:rPr lang="en-GB" sz="1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Testing</a:t>
            </a:r>
            <a:endParaRPr lang="en-IN" sz="1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FD5D1C2-C633-A954-21BA-DE881A200097}"/>
              </a:ext>
            </a:extLst>
          </p:cNvPr>
          <p:cNvSpPr txBox="1"/>
          <p:nvPr/>
        </p:nvSpPr>
        <p:spPr>
          <a:xfrm>
            <a:off x="3804516" y="3919914"/>
            <a:ext cx="922047" cy="52322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GB" sz="1400" b="1" dirty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Cloud </a:t>
            </a:r>
          </a:p>
          <a:p>
            <a:r>
              <a:rPr lang="en-GB" sz="1400" b="1" dirty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Services</a:t>
            </a:r>
            <a:endParaRPr lang="en-IN" sz="1400" b="1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79BA20A-1EEE-A337-7AF7-0ED7E48A495A}"/>
              </a:ext>
            </a:extLst>
          </p:cNvPr>
          <p:cNvSpPr txBox="1"/>
          <p:nvPr/>
        </p:nvSpPr>
        <p:spPr>
          <a:xfrm>
            <a:off x="4089461" y="2192130"/>
            <a:ext cx="1297384" cy="73866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400" b="1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Robotic Process Automation</a:t>
            </a:r>
            <a:endParaRPr lang="en-IN" sz="1400" b="1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DCEACB1-1BA2-0BDD-8F6E-4CB26126177F}"/>
              </a:ext>
            </a:extLst>
          </p:cNvPr>
          <p:cNvSpPr txBox="1"/>
          <p:nvPr/>
        </p:nvSpPr>
        <p:spPr>
          <a:xfrm rot="2937415">
            <a:off x="6676929" y="3028070"/>
            <a:ext cx="383438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02</a:t>
            </a:r>
            <a:endParaRPr lang="en-IN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178CB2C-3996-24C9-E9B3-1F8115BB4298}"/>
              </a:ext>
            </a:extLst>
          </p:cNvPr>
          <p:cNvSpPr txBox="1"/>
          <p:nvPr/>
        </p:nvSpPr>
        <p:spPr>
          <a:xfrm rot="16949909">
            <a:off x="6859832" y="3858453"/>
            <a:ext cx="383438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03</a:t>
            </a:r>
            <a:endParaRPr lang="en-IN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97641F3-CAF2-641A-4FCF-F3F75F33E67B}"/>
              </a:ext>
            </a:extLst>
          </p:cNvPr>
          <p:cNvSpPr txBox="1"/>
          <p:nvPr/>
        </p:nvSpPr>
        <p:spPr>
          <a:xfrm rot="20026711">
            <a:off x="6319945" y="4523471"/>
            <a:ext cx="383438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04</a:t>
            </a:r>
            <a:endParaRPr lang="en-IN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4F52E54-F28B-114D-9BD0-CE408B7AB583}"/>
              </a:ext>
            </a:extLst>
          </p:cNvPr>
          <p:cNvSpPr txBox="1"/>
          <p:nvPr/>
        </p:nvSpPr>
        <p:spPr>
          <a:xfrm rot="1465680">
            <a:off x="5477589" y="4529014"/>
            <a:ext cx="383438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05</a:t>
            </a:r>
            <a:endParaRPr lang="en-IN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E60F18A-6A37-B8DC-6F86-5A131F39C372}"/>
              </a:ext>
            </a:extLst>
          </p:cNvPr>
          <p:cNvSpPr txBox="1"/>
          <p:nvPr/>
        </p:nvSpPr>
        <p:spPr>
          <a:xfrm rot="19205677">
            <a:off x="4543687" y="3918350"/>
            <a:ext cx="383438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06</a:t>
            </a:r>
            <a:endParaRPr lang="en-IN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SlideModel shp138">
            <a:extLst>
              <a:ext uri="{FF2B5EF4-FFF2-40B4-BE49-F238E27FC236}">
                <a16:creationId xmlns:a16="http://schemas.microsoft.com/office/drawing/2014/main" id="{B0B940EC-370C-93AF-40C5-C17EA20A91C3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54927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003061"/>
                </a:solidFill>
                <a:latin typeface="Arial Black" panose="020B0A04020102020204" pitchFamily="34" charset="0"/>
              </a:rPr>
              <a:t>Offering Services :</a:t>
            </a:r>
            <a:endParaRPr lang="es-UY" sz="3200" dirty="0">
              <a:solidFill>
                <a:srgbClr val="00306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56" name="SlideModel shp139">
            <a:extLst>
              <a:ext uri="{FF2B5EF4-FFF2-40B4-BE49-F238E27FC236}">
                <a16:creationId xmlns:a16="http://schemas.microsoft.com/office/drawing/2014/main" id="{0E237B8F-D8C8-464F-0812-AD5BB199920E}"/>
              </a:ext>
            </a:extLst>
          </p:cNvPr>
          <p:cNvGrpSpPr/>
          <p:nvPr/>
        </p:nvGrpSpPr>
        <p:grpSpPr>
          <a:xfrm>
            <a:off x="238987" y="198553"/>
            <a:ext cx="282693" cy="742795"/>
            <a:chOff x="8960167" y="4285297"/>
            <a:chExt cx="186689" cy="490537"/>
          </a:xfrm>
          <a:solidFill>
            <a:schemeClr val="tx1"/>
          </a:solidFill>
        </p:grpSpPr>
        <p:grpSp>
          <p:nvGrpSpPr>
            <p:cNvPr id="57" name="Graphic 2">
              <a:extLst>
                <a:ext uri="{FF2B5EF4-FFF2-40B4-BE49-F238E27FC236}">
                  <a16:creationId xmlns:a16="http://schemas.microsoft.com/office/drawing/2014/main" id="{682FAF78-AE4F-8DAF-5234-768BB3F9CEF4}"/>
                </a:ext>
              </a:extLst>
            </p:cNvPr>
            <p:cNvGrpSpPr/>
            <p:nvPr/>
          </p:nvGrpSpPr>
          <p:grpSpPr>
            <a:xfrm>
              <a:off x="9098280" y="4285297"/>
              <a:ext cx="48577" cy="490537"/>
              <a:chOff x="9098280" y="4285297"/>
              <a:chExt cx="48577" cy="490537"/>
            </a:xfrm>
            <a:grpFill/>
          </p:grpSpPr>
          <p:sp>
            <p:nvSpPr>
              <p:cNvPr id="63" name="SliModel Group shp140">
                <a:extLst>
                  <a:ext uri="{FF2B5EF4-FFF2-40B4-BE49-F238E27FC236}">
                    <a16:creationId xmlns:a16="http://schemas.microsoft.com/office/drawing/2014/main" id="{259C176F-B35F-4D51-ABA5-8C441417E18D}"/>
                  </a:ext>
                </a:extLst>
              </p:cNvPr>
              <p:cNvSpPr/>
              <p:nvPr/>
            </p:nvSpPr>
            <p:spPr>
              <a:xfrm>
                <a:off x="9098280" y="4285297"/>
                <a:ext cx="47625" cy="47625"/>
              </a:xfrm>
              <a:custGeom>
                <a:avLst/>
                <a:gdLst>
                  <a:gd name="connsiteX0" fmla="*/ 47625 w 47625"/>
                  <a:gd name="connsiteY0" fmla="*/ 23813 h 47625"/>
                  <a:gd name="connsiteX1" fmla="*/ 23813 w 47625"/>
                  <a:gd name="connsiteY1" fmla="*/ 47625 h 47625"/>
                  <a:gd name="connsiteX2" fmla="*/ 0 w 47625"/>
                  <a:gd name="connsiteY2" fmla="*/ 23813 h 47625"/>
                  <a:gd name="connsiteX3" fmla="*/ 23813 w 47625"/>
                  <a:gd name="connsiteY3" fmla="*/ 0 h 47625"/>
                  <a:gd name="connsiteX4" fmla="*/ 47625 w 47625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3"/>
                    </a:moveTo>
                    <a:cubicBezTo>
                      <a:pt x="47625" y="37147"/>
                      <a:pt x="37147" y="47625"/>
                      <a:pt x="23813" y="47625"/>
                    </a:cubicBezTo>
                    <a:cubicBezTo>
                      <a:pt x="10477" y="47625"/>
                      <a:pt x="0" y="37147"/>
                      <a:pt x="0" y="23813"/>
                    </a:cubicBezTo>
                    <a:cubicBezTo>
                      <a:pt x="0" y="10478"/>
                      <a:pt x="10477" y="0"/>
                      <a:pt x="23813" y="0"/>
                    </a:cubicBezTo>
                    <a:cubicBezTo>
                      <a:pt x="37147" y="0"/>
                      <a:pt x="47625" y="10478"/>
                      <a:pt x="47625" y="23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SliModel Group shp141">
                <a:extLst>
                  <a:ext uri="{FF2B5EF4-FFF2-40B4-BE49-F238E27FC236}">
                    <a16:creationId xmlns:a16="http://schemas.microsoft.com/office/drawing/2014/main" id="{1FE4C084-8737-D3A7-5172-A8FD3E654F44}"/>
                  </a:ext>
                </a:extLst>
              </p:cNvPr>
              <p:cNvSpPr/>
              <p:nvPr/>
            </p:nvSpPr>
            <p:spPr>
              <a:xfrm>
                <a:off x="9098280" y="4432934"/>
                <a:ext cx="47625" cy="47625"/>
              </a:xfrm>
              <a:custGeom>
                <a:avLst/>
                <a:gdLst>
                  <a:gd name="connsiteX0" fmla="*/ 47625 w 47625"/>
                  <a:gd name="connsiteY0" fmla="*/ 23813 h 47625"/>
                  <a:gd name="connsiteX1" fmla="*/ 23813 w 47625"/>
                  <a:gd name="connsiteY1" fmla="*/ 47625 h 47625"/>
                  <a:gd name="connsiteX2" fmla="*/ 0 w 47625"/>
                  <a:gd name="connsiteY2" fmla="*/ 23813 h 47625"/>
                  <a:gd name="connsiteX3" fmla="*/ 23813 w 47625"/>
                  <a:gd name="connsiteY3" fmla="*/ 0 h 47625"/>
                  <a:gd name="connsiteX4" fmla="*/ 47625 w 47625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3"/>
                    </a:moveTo>
                    <a:cubicBezTo>
                      <a:pt x="47625" y="37147"/>
                      <a:pt x="37147" y="47625"/>
                      <a:pt x="23813" y="47625"/>
                    </a:cubicBezTo>
                    <a:cubicBezTo>
                      <a:pt x="10477" y="47625"/>
                      <a:pt x="0" y="37147"/>
                      <a:pt x="0" y="23813"/>
                    </a:cubicBezTo>
                    <a:cubicBezTo>
                      <a:pt x="0" y="10478"/>
                      <a:pt x="10477" y="0"/>
                      <a:pt x="23813" y="0"/>
                    </a:cubicBezTo>
                    <a:cubicBezTo>
                      <a:pt x="37147" y="0"/>
                      <a:pt x="47625" y="10478"/>
                      <a:pt x="47625" y="23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SliModel Group shp142">
                <a:extLst>
                  <a:ext uri="{FF2B5EF4-FFF2-40B4-BE49-F238E27FC236}">
                    <a16:creationId xmlns:a16="http://schemas.microsoft.com/office/drawing/2014/main" id="{D54B8E24-3D7C-EE78-BD3C-62C46DEE4531}"/>
                  </a:ext>
                </a:extLst>
              </p:cNvPr>
              <p:cNvSpPr/>
              <p:nvPr/>
            </p:nvSpPr>
            <p:spPr>
              <a:xfrm>
                <a:off x="9098280" y="4580572"/>
                <a:ext cx="47625" cy="47625"/>
              </a:xfrm>
              <a:custGeom>
                <a:avLst/>
                <a:gdLst>
                  <a:gd name="connsiteX0" fmla="*/ 47625 w 47625"/>
                  <a:gd name="connsiteY0" fmla="*/ 23813 h 47625"/>
                  <a:gd name="connsiteX1" fmla="*/ 23813 w 47625"/>
                  <a:gd name="connsiteY1" fmla="*/ 47625 h 47625"/>
                  <a:gd name="connsiteX2" fmla="*/ 0 w 47625"/>
                  <a:gd name="connsiteY2" fmla="*/ 23813 h 47625"/>
                  <a:gd name="connsiteX3" fmla="*/ 23813 w 47625"/>
                  <a:gd name="connsiteY3" fmla="*/ 0 h 47625"/>
                  <a:gd name="connsiteX4" fmla="*/ 47625 w 47625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3"/>
                    </a:moveTo>
                    <a:cubicBezTo>
                      <a:pt x="47625" y="37147"/>
                      <a:pt x="37147" y="47625"/>
                      <a:pt x="23813" y="47625"/>
                    </a:cubicBezTo>
                    <a:cubicBezTo>
                      <a:pt x="10477" y="47625"/>
                      <a:pt x="0" y="37147"/>
                      <a:pt x="0" y="23813"/>
                    </a:cubicBezTo>
                    <a:cubicBezTo>
                      <a:pt x="0" y="10478"/>
                      <a:pt x="10477" y="0"/>
                      <a:pt x="23813" y="0"/>
                    </a:cubicBezTo>
                    <a:cubicBezTo>
                      <a:pt x="37147" y="0"/>
                      <a:pt x="47625" y="10478"/>
                      <a:pt x="47625" y="23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SliModel Group shp143">
                <a:extLst>
                  <a:ext uri="{FF2B5EF4-FFF2-40B4-BE49-F238E27FC236}">
                    <a16:creationId xmlns:a16="http://schemas.microsoft.com/office/drawing/2014/main" id="{1A9F7BB5-B17D-3BA3-8673-2F8BF8CD6B85}"/>
                  </a:ext>
                </a:extLst>
              </p:cNvPr>
              <p:cNvSpPr/>
              <p:nvPr/>
            </p:nvSpPr>
            <p:spPr>
              <a:xfrm>
                <a:off x="9099232" y="4728210"/>
                <a:ext cx="47625" cy="47625"/>
              </a:xfrm>
              <a:custGeom>
                <a:avLst/>
                <a:gdLst>
                  <a:gd name="connsiteX0" fmla="*/ 47625 w 47625"/>
                  <a:gd name="connsiteY0" fmla="*/ 23812 h 47625"/>
                  <a:gd name="connsiteX1" fmla="*/ 23812 w 47625"/>
                  <a:gd name="connsiteY1" fmla="*/ 47625 h 47625"/>
                  <a:gd name="connsiteX2" fmla="*/ 0 w 47625"/>
                  <a:gd name="connsiteY2" fmla="*/ 23812 h 47625"/>
                  <a:gd name="connsiteX3" fmla="*/ 23812 w 47625"/>
                  <a:gd name="connsiteY3" fmla="*/ 0 h 47625"/>
                  <a:gd name="connsiteX4" fmla="*/ 47625 w 47625"/>
                  <a:gd name="connsiteY4" fmla="*/ 23812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2"/>
                    </a:moveTo>
                    <a:cubicBezTo>
                      <a:pt x="47625" y="36964"/>
                      <a:pt x="36964" y="47625"/>
                      <a:pt x="23812" y="47625"/>
                    </a:cubicBezTo>
                    <a:cubicBezTo>
                      <a:pt x="10661" y="47625"/>
                      <a:pt x="0" y="36964"/>
                      <a:pt x="0" y="23812"/>
                    </a:cubicBezTo>
                    <a:cubicBezTo>
                      <a:pt x="0" y="10661"/>
                      <a:pt x="10661" y="0"/>
                      <a:pt x="23812" y="0"/>
                    </a:cubicBezTo>
                    <a:cubicBezTo>
                      <a:pt x="36964" y="0"/>
                      <a:pt x="47625" y="10661"/>
                      <a:pt x="47625" y="2381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8" name="Graphic 2">
              <a:extLst>
                <a:ext uri="{FF2B5EF4-FFF2-40B4-BE49-F238E27FC236}">
                  <a16:creationId xmlns:a16="http://schemas.microsoft.com/office/drawing/2014/main" id="{0AB5DA91-FBE2-5344-9C60-B1A2080083A9}"/>
                </a:ext>
              </a:extLst>
            </p:cNvPr>
            <p:cNvGrpSpPr/>
            <p:nvPr/>
          </p:nvGrpSpPr>
          <p:grpSpPr>
            <a:xfrm>
              <a:off x="8960167" y="4285297"/>
              <a:ext cx="48577" cy="490537"/>
              <a:chOff x="8960167" y="4285297"/>
              <a:chExt cx="48577" cy="490537"/>
            </a:xfrm>
            <a:grpFill/>
          </p:grpSpPr>
          <p:sp>
            <p:nvSpPr>
              <p:cNvPr id="59" name="SliModel Group shp144">
                <a:extLst>
                  <a:ext uri="{FF2B5EF4-FFF2-40B4-BE49-F238E27FC236}">
                    <a16:creationId xmlns:a16="http://schemas.microsoft.com/office/drawing/2014/main" id="{DE1FDACD-E28C-7E78-FF26-A420AF9FEA35}"/>
                  </a:ext>
                </a:extLst>
              </p:cNvPr>
              <p:cNvSpPr/>
              <p:nvPr/>
            </p:nvSpPr>
            <p:spPr>
              <a:xfrm>
                <a:off x="8960167" y="4285297"/>
                <a:ext cx="47625" cy="47625"/>
              </a:xfrm>
              <a:custGeom>
                <a:avLst/>
                <a:gdLst>
                  <a:gd name="connsiteX0" fmla="*/ 47625 w 47625"/>
                  <a:gd name="connsiteY0" fmla="*/ 23813 h 47625"/>
                  <a:gd name="connsiteX1" fmla="*/ 23813 w 47625"/>
                  <a:gd name="connsiteY1" fmla="*/ 47625 h 47625"/>
                  <a:gd name="connsiteX2" fmla="*/ 0 w 47625"/>
                  <a:gd name="connsiteY2" fmla="*/ 23813 h 47625"/>
                  <a:gd name="connsiteX3" fmla="*/ 23813 w 47625"/>
                  <a:gd name="connsiteY3" fmla="*/ 0 h 47625"/>
                  <a:gd name="connsiteX4" fmla="*/ 47625 w 47625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3"/>
                    </a:moveTo>
                    <a:cubicBezTo>
                      <a:pt x="47625" y="37147"/>
                      <a:pt x="37147" y="47625"/>
                      <a:pt x="23813" y="47625"/>
                    </a:cubicBezTo>
                    <a:cubicBezTo>
                      <a:pt x="10477" y="47625"/>
                      <a:pt x="0" y="37147"/>
                      <a:pt x="0" y="23813"/>
                    </a:cubicBezTo>
                    <a:cubicBezTo>
                      <a:pt x="0" y="10478"/>
                      <a:pt x="10477" y="0"/>
                      <a:pt x="23813" y="0"/>
                    </a:cubicBezTo>
                    <a:cubicBezTo>
                      <a:pt x="37147" y="0"/>
                      <a:pt x="47625" y="10478"/>
                      <a:pt x="47625" y="23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SliModel Group shp145">
                <a:extLst>
                  <a:ext uri="{FF2B5EF4-FFF2-40B4-BE49-F238E27FC236}">
                    <a16:creationId xmlns:a16="http://schemas.microsoft.com/office/drawing/2014/main" id="{37E8393C-7D26-5D72-0AB9-35806AE987C6}"/>
                  </a:ext>
                </a:extLst>
              </p:cNvPr>
              <p:cNvSpPr/>
              <p:nvPr/>
            </p:nvSpPr>
            <p:spPr>
              <a:xfrm>
                <a:off x="8960167" y="4432934"/>
                <a:ext cx="47625" cy="47625"/>
              </a:xfrm>
              <a:custGeom>
                <a:avLst/>
                <a:gdLst>
                  <a:gd name="connsiteX0" fmla="*/ 47625 w 47625"/>
                  <a:gd name="connsiteY0" fmla="*/ 23813 h 47625"/>
                  <a:gd name="connsiteX1" fmla="*/ 23813 w 47625"/>
                  <a:gd name="connsiteY1" fmla="*/ 47625 h 47625"/>
                  <a:gd name="connsiteX2" fmla="*/ 0 w 47625"/>
                  <a:gd name="connsiteY2" fmla="*/ 23813 h 47625"/>
                  <a:gd name="connsiteX3" fmla="*/ 23813 w 47625"/>
                  <a:gd name="connsiteY3" fmla="*/ 0 h 47625"/>
                  <a:gd name="connsiteX4" fmla="*/ 47625 w 47625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3"/>
                    </a:moveTo>
                    <a:cubicBezTo>
                      <a:pt x="47625" y="37147"/>
                      <a:pt x="37147" y="47625"/>
                      <a:pt x="23813" y="47625"/>
                    </a:cubicBezTo>
                    <a:cubicBezTo>
                      <a:pt x="10477" y="47625"/>
                      <a:pt x="0" y="37147"/>
                      <a:pt x="0" y="23813"/>
                    </a:cubicBezTo>
                    <a:cubicBezTo>
                      <a:pt x="0" y="10478"/>
                      <a:pt x="10477" y="0"/>
                      <a:pt x="23813" y="0"/>
                    </a:cubicBezTo>
                    <a:cubicBezTo>
                      <a:pt x="37147" y="0"/>
                      <a:pt x="47625" y="10478"/>
                      <a:pt x="47625" y="23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SliModel Group shp146">
                <a:extLst>
                  <a:ext uri="{FF2B5EF4-FFF2-40B4-BE49-F238E27FC236}">
                    <a16:creationId xmlns:a16="http://schemas.microsoft.com/office/drawing/2014/main" id="{D427E3F5-6315-F569-317D-E4C6CB3D541A}"/>
                  </a:ext>
                </a:extLst>
              </p:cNvPr>
              <p:cNvSpPr/>
              <p:nvPr/>
            </p:nvSpPr>
            <p:spPr>
              <a:xfrm>
                <a:off x="8960167" y="4580572"/>
                <a:ext cx="47625" cy="47625"/>
              </a:xfrm>
              <a:custGeom>
                <a:avLst/>
                <a:gdLst>
                  <a:gd name="connsiteX0" fmla="*/ 47625 w 47625"/>
                  <a:gd name="connsiteY0" fmla="*/ 23813 h 47625"/>
                  <a:gd name="connsiteX1" fmla="*/ 23813 w 47625"/>
                  <a:gd name="connsiteY1" fmla="*/ 47625 h 47625"/>
                  <a:gd name="connsiteX2" fmla="*/ 0 w 47625"/>
                  <a:gd name="connsiteY2" fmla="*/ 23813 h 47625"/>
                  <a:gd name="connsiteX3" fmla="*/ 23813 w 47625"/>
                  <a:gd name="connsiteY3" fmla="*/ 0 h 47625"/>
                  <a:gd name="connsiteX4" fmla="*/ 47625 w 47625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3"/>
                    </a:moveTo>
                    <a:cubicBezTo>
                      <a:pt x="47625" y="37147"/>
                      <a:pt x="37147" y="47625"/>
                      <a:pt x="23813" y="47625"/>
                    </a:cubicBezTo>
                    <a:cubicBezTo>
                      <a:pt x="10477" y="47625"/>
                      <a:pt x="0" y="37147"/>
                      <a:pt x="0" y="23813"/>
                    </a:cubicBezTo>
                    <a:cubicBezTo>
                      <a:pt x="0" y="10478"/>
                      <a:pt x="10477" y="0"/>
                      <a:pt x="23813" y="0"/>
                    </a:cubicBezTo>
                    <a:cubicBezTo>
                      <a:pt x="37147" y="0"/>
                      <a:pt x="47625" y="10478"/>
                      <a:pt x="47625" y="23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SliModel Group shp147">
                <a:extLst>
                  <a:ext uri="{FF2B5EF4-FFF2-40B4-BE49-F238E27FC236}">
                    <a16:creationId xmlns:a16="http://schemas.microsoft.com/office/drawing/2014/main" id="{EA4E187F-0184-B261-89F6-76A4B2286BE9}"/>
                  </a:ext>
                </a:extLst>
              </p:cNvPr>
              <p:cNvSpPr/>
              <p:nvPr/>
            </p:nvSpPr>
            <p:spPr>
              <a:xfrm>
                <a:off x="8961120" y="4728210"/>
                <a:ext cx="47625" cy="47625"/>
              </a:xfrm>
              <a:custGeom>
                <a:avLst/>
                <a:gdLst>
                  <a:gd name="connsiteX0" fmla="*/ 47625 w 47625"/>
                  <a:gd name="connsiteY0" fmla="*/ 23812 h 47625"/>
                  <a:gd name="connsiteX1" fmla="*/ 23812 w 47625"/>
                  <a:gd name="connsiteY1" fmla="*/ 47625 h 47625"/>
                  <a:gd name="connsiteX2" fmla="*/ 0 w 47625"/>
                  <a:gd name="connsiteY2" fmla="*/ 23812 h 47625"/>
                  <a:gd name="connsiteX3" fmla="*/ 23812 w 47625"/>
                  <a:gd name="connsiteY3" fmla="*/ 0 h 47625"/>
                  <a:gd name="connsiteX4" fmla="*/ 47625 w 47625"/>
                  <a:gd name="connsiteY4" fmla="*/ 23812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2"/>
                    </a:moveTo>
                    <a:cubicBezTo>
                      <a:pt x="47625" y="36964"/>
                      <a:pt x="36964" y="47625"/>
                      <a:pt x="23812" y="47625"/>
                    </a:cubicBezTo>
                    <a:cubicBezTo>
                      <a:pt x="10661" y="47625"/>
                      <a:pt x="0" y="36964"/>
                      <a:pt x="0" y="23812"/>
                    </a:cubicBezTo>
                    <a:cubicBezTo>
                      <a:pt x="0" y="10661"/>
                      <a:pt x="10661" y="0"/>
                      <a:pt x="23812" y="0"/>
                    </a:cubicBezTo>
                    <a:cubicBezTo>
                      <a:pt x="36964" y="0"/>
                      <a:pt x="47625" y="10661"/>
                      <a:pt x="47625" y="2381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111" name="Picture 110">
            <a:extLst>
              <a:ext uri="{FF2B5EF4-FFF2-40B4-BE49-F238E27FC236}">
                <a16:creationId xmlns:a16="http://schemas.microsoft.com/office/drawing/2014/main" id="{D3EA13F5-90DB-C3BD-F819-1FE77DF9200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670" y="3364731"/>
            <a:ext cx="1553110" cy="832276"/>
          </a:xfrm>
          <a:prstGeom prst="rect">
            <a:avLst/>
          </a:prstGeom>
        </p:spPr>
      </p:pic>
      <p:sp>
        <p:nvSpPr>
          <p:cNvPr id="67" name="Footer Placeholder 12">
            <a:extLst>
              <a:ext uri="{FF2B5EF4-FFF2-40B4-BE49-F238E27FC236}">
                <a16:creationId xmlns:a16="http://schemas.microsoft.com/office/drawing/2014/main" id="{4E964710-2264-D83D-92A8-D920E1A61CBA}"/>
              </a:ext>
            </a:extLst>
          </p:cNvPr>
          <p:cNvSpPr txBox="1">
            <a:spLocks/>
          </p:cNvSpPr>
          <p:nvPr/>
        </p:nvSpPr>
        <p:spPr>
          <a:xfrm>
            <a:off x="0" y="6566307"/>
            <a:ext cx="1219199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>
                <a:solidFill>
                  <a:schemeClr val="bg1">
                    <a:lumMod val="50000"/>
                  </a:schemeClr>
                </a:solidFill>
              </a:rPr>
              <a:t>@2024 Pinus Software Company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8" name="Picture 2" descr="Logo Light ">
            <a:hlinkClick r:id="rId3"/>
            <a:extLst>
              <a:ext uri="{FF2B5EF4-FFF2-40B4-BE49-F238E27FC236}">
                <a16:creationId xmlns:a16="http://schemas.microsoft.com/office/drawing/2014/main" id="{989C6D9B-C9BE-4EBB-83A9-D1F813070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6594" y="116865"/>
            <a:ext cx="2595406" cy="682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7793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FE3604-032F-0BFF-79E0-97657AE46CA6}"/>
              </a:ext>
            </a:extLst>
          </p:cNvPr>
          <p:cNvSpPr txBox="1"/>
          <p:nvPr/>
        </p:nvSpPr>
        <p:spPr>
          <a:xfrm>
            <a:off x="657260" y="0"/>
            <a:ext cx="10828496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en-US" sz="3100" dirty="0">
                <a:solidFill>
                  <a:srgbClr val="003164"/>
                </a:solidFill>
                <a:latin typeface="Arial Black" panose="020B0A04020102020204" pitchFamily="34" charset="0"/>
                <a:ea typeface="+mj-ea"/>
                <a:cs typeface="+mj-cs"/>
              </a:rPr>
              <a:t>One-Stop Solution for a Variety of Expert     Services: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</a:pPr>
            <a:endParaRPr lang="en-US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/>
              <a:t>RPA: </a:t>
            </a:r>
            <a:r>
              <a:rPr lang="en-US" sz="2000" dirty="0"/>
              <a:t>Automate routine workflows at speed and scale anywhere across your business, saving your time spent on large and small processes.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/>
              <a:t>AI/ML: </a:t>
            </a:r>
            <a:r>
              <a:rPr lang="en-US" sz="2000" dirty="0"/>
              <a:t>Optimize processes, boost decisions, and fuel growth with our Intelligent AI Solutions tailored for your business challenges.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/>
              <a:t>IT Digitalization</a:t>
            </a:r>
            <a:r>
              <a:rPr lang="en-US" sz="2000" dirty="0"/>
              <a:t>: Helping businesses transition to digital-first operations for enhanced efficiency and agility.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/>
              <a:t>Modern Application Development</a:t>
            </a:r>
            <a:r>
              <a:rPr lang="en-US" sz="2000" dirty="0"/>
              <a:t>: Crafting scalable, robust, and user-friendly applications tailored to meet your business needs.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/>
              <a:t>Data Insights</a:t>
            </a:r>
            <a:r>
              <a:rPr lang="en-US" sz="2000" dirty="0"/>
              <a:t>: Leveraging advanced analytics to transform data into actionable insights, empowering smarter decisions.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/>
              <a:t>Cloud Solutions</a:t>
            </a:r>
            <a:r>
              <a:rPr lang="en-US" sz="2000" dirty="0"/>
              <a:t>: Enabling businesses to scale seamlessly and securely through cloud-based platforms and infrastructure.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/>
              <a:t>Intelligent Automation</a:t>
            </a:r>
            <a:r>
              <a:rPr lang="en-US" sz="2000" dirty="0"/>
              <a:t>: Streamlining processes and workflows with AI-driven automation for greater productivity and cost savings.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b="1" dirty="0"/>
              <a:t>Application Maintenance &amp; Quality Assurance</a:t>
            </a:r>
            <a:r>
              <a:rPr lang="en-US" sz="2000" dirty="0"/>
              <a:t>: Ensuring your applications are always running smoothly with proactive maintenance and rigorous quality testing. Our team boasts a </a:t>
            </a:r>
            <a:r>
              <a:rPr lang="en-US" sz="2000" b="1" dirty="0"/>
              <a:t>rich technology stack</a:t>
            </a:r>
            <a:r>
              <a:rPr lang="en-US" sz="2000" dirty="0"/>
              <a:t> that covers </a:t>
            </a:r>
            <a:r>
              <a:rPr lang="en-US" sz="2000" b="1" dirty="0"/>
              <a:t>multiple platforms</a:t>
            </a:r>
            <a:r>
              <a:rPr lang="en-US" sz="2000" dirty="0"/>
              <a:t>, ensuring that we have the right skills and tools to deliver customized solutions for any challenge.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2" descr="Logo Light ">
            <a:hlinkClick r:id="rId2"/>
            <a:extLst>
              <a:ext uri="{FF2B5EF4-FFF2-40B4-BE49-F238E27FC236}">
                <a16:creationId xmlns:a16="http://schemas.microsoft.com/office/drawing/2014/main" id="{40B03124-3453-2037-590E-FFA02FDAF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6594" y="0"/>
            <a:ext cx="2595406" cy="600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SlideModel shp139">
            <a:extLst>
              <a:ext uri="{FF2B5EF4-FFF2-40B4-BE49-F238E27FC236}">
                <a16:creationId xmlns:a16="http://schemas.microsoft.com/office/drawing/2014/main" id="{AAF37022-1602-F40F-2C9D-30271A79397B}"/>
              </a:ext>
            </a:extLst>
          </p:cNvPr>
          <p:cNvGrpSpPr/>
          <p:nvPr/>
        </p:nvGrpSpPr>
        <p:grpSpPr>
          <a:xfrm>
            <a:off x="238987" y="198553"/>
            <a:ext cx="282693" cy="742795"/>
            <a:chOff x="8960167" y="4285297"/>
            <a:chExt cx="186689" cy="490537"/>
          </a:xfrm>
          <a:solidFill>
            <a:schemeClr val="tx1"/>
          </a:solidFill>
        </p:grpSpPr>
        <p:grpSp>
          <p:nvGrpSpPr>
            <p:cNvPr id="3" name="Graphic 2">
              <a:extLst>
                <a:ext uri="{FF2B5EF4-FFF2-40B4-BE49-F238E27FC236}">
                  <a16:creationId xmlns:a16="http://schemas.microsoft.com/office/drawing/2014/main" id="{6A023234-D73D-F251-2484-DC7534628C05}"/>
                </a:ext>
              </a:extLst>
            </p:cNvPr>
            <p:cNvGrpSpPr/>
            <p:nvPr/>
          </p:nvGrpSpPr>
          <p:grpSpPr>
            <a:xfrm>
              <a:off x="9098280" y="4285297"/>
              <a:ext cx="48577" cy="490537"/>
              <a:chOff x="9098280" y="4285297"/>
              <a:chExt cx="48577" cy="490537"/>
            </a:xfrm>
            <a:grpFill/>
          </p:grpSpPr>
          <p:sp>
            <p:nvSpPr>
              <p:cNvPr id="11" name="SliModel Group shp140">
                <a:extLst>
                  <a:ext uri="{FF2B5EF4-FFF2-40B4-BE49-F238E27FC236}">
                    <a16:creationId xmlns:a16="http://schemas.microsoft.com/office/drawing/2014/main" id="{8CBD6D3C-4E0B-04C9-13CD-91C44FAB8B3F}"/>
                  </a:ext>
                </a:extLst>
              </p:cNvPr>
              <p:cNvSpPr/>
              <p:nvPr/>
            </p:nvSpPr>
            <p:spPr>
              <a:xfrm>
                <a:off x="9098280" y="4285297"/>
                <a:ext cx="47625" cy="47625"/>
              </a:xfrm>
              <a:custGeom>
                <a:avLst/>
                <a:gdLst>
                  <a:gd name="connsiteX0" fmla="*/ 47625 w 47625"/>
                  <a:gd name="connsiteY0" fmla="*/ 23813 h 47625"/>
                  <a:gd name="connsiteX1" fmla="*/ 23813 w 47625"/>
                  <a:gd name="connsiteY1" fmla="*/ 47625 h 47625"/>
                  <a:gd name="connsiteX2" fmla="*/ 0 w 47625"/>
                  <a:gd name="connsiteY2" fmla="*/ 23813 h 47625"/>
                  <a:gd name="connsiteX3" fmla="*/ 23813 w 47625"/>
                  <a:gd name="connsiteY3" fmla="*/ 0 h 47625"/>
                  <a:gd name="connsiteX4" fmla="*/ 47625 w 47625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3"/>
                    </a:moveTo>
                    <a:cubicBezTo>
                      <a:pt x="47625" y="37147"/>
                      <a:pt x="37147" y="47625"/>
                      <a:pt x="23813" y="47625"/>
                    </a:cubicBezTo>
                    <a:cubicBezTo>
                      <a:pt x="10477" y="47625"/>
                      <a:pt x="0" y="37147"/>
                      <a:pt x="0" y="23813"/>
                    </a:cubicBezTo>
                    <a:cubicBezTo>
                      <a:pt x="0" y="10478"/>
                      <a:pt x="10477" y="0"/>
                      <a:pt x="23813" y="0"/>
                    </a:cubicBezTo>
                    <a:cubicBezTo>
                      <a:pt x="37147" y="0"/>
                      <a:pt x="47625" y="10478"/>
                      <a:pt x="47625" y="23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SliModel Group shp141">
                <a:extLst>
                  <a:ext uri="{FF2B5EF4-FFF2-40B4-BE49-F238E27FC236}">
                    <a16:creationId xmlns:a16="http://schemas.microsoft.com/office/drawing/2014/main" id="{C76A1E0E-95F1-CCD6-9D29-A09E18072446}"/>
                  </a:ext>
                </a:extLst>
              </p:cNvPr>
              <p:cNvSpPr/>
              <p:nvPr/>
            </p:nvSpPr>
            <p:spPr>
              <a:xfrm>
                <a:off x="9098280" y="4432934"/>
                <a:ext cx="47625" cy="47625"/>
              </a:xfrm>
              <a:custGeom>
                <a:avLst/>
                <a:gdLst>
                  <a:gd name="connsiteX0" fmla="*/ 47625 w 47625"/>
                  <a:gd name="connsiteY0" fmla="*/ 23813 h 47625"/>
                  <a:gd name="connsiteX1" fmla="*/ 23813 w 47625"/>
                  <a:gd name="connsiteY1" fmla="*/ 47625 h 47625"/>
                  <a:gd name="connsiteX2" fmla="*/ 0 w 47625"/>
                  <a:gd name="connsiteY2" fmla="*/ 23813 h 47625"/>
                  <a:gd name="connsiteX3" fmla="*/ 23813 w 47625"/>
                  <a:gd name="connsiteY3" fmla="*/ 0 h 47625"/>
                  <a:gd name="connsiteX4" fmla="*/ 47625 w 47625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3"/>
                    </a:moveTo>
                    <a:cubicBezTo>
                      <a:pt x="47625" y="37147"/>
                      <a:pt x="37147" y="47625"/>
                      <a:pt x="23813" y="47625"/>
                    </a:cubicBezTo>
                    <a:cubicBezTo>
                      <a:pt x="10477" y="47625"/>
                      <a:pt x="0" y="37147"/>
                      <a:pt x="0" y="23813"/>
                    </a:cubicBezTo>
                    <a:cubicBezTo>
                      <a:pt x="0" y="10478"/>
                      <a:pt x="10477" y="0"/>
                      <a:pt x="23813" y="0"/>
                    </a:cubicBezTo>
                    <a:cubicBezTo>
                      <a:pt x="37147" y="0"/>
                      <a:pt x="47625" y="10478"/>
                      <a:pt x="47625" y="23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SliModel Group shp142">
                <a:extLst>
                  <a:ext uri="{FF2B5EF4-FFF2-40B4-BE49-F238E27FC236}">
                    <a16:creationId xmlns:a16="http://schemas.microsoft.com/office/drawing/2014/main" id="{C302406A-C272-41F2-D507-668C900ED64F}"/>
                  </a:ext>
                </a:extLst>
              </p:cNvPr>
              <p:cNvSpPr/>
              <p:nvPr/>
            </p:nvSpPr>
            <p:spPr>
              <a:xfrm>
                <a:off x="9098280" y="4580572"/>
                <a:ext cx="47625" cy="47625"/>
              </a:xfrm>
              <a:custGeom>
                <a:avLst/>
                <a:gdLst>
                  <a:gd name="connsiteX0" fmla="*/ 47625 w 47625"/>
                  <a:gd name="connsiteY0" fmla="*/ 23813 h 47625"/>
                  <a:gd name="connsiteX1" fmla="*/ 23813 w 47625"/>
                  <a:gd name="connsiteY1" fmla="*/ 47625 h 47625"/>
                  <a:gd name="connsiteX2" fmla="*/ 0 w 47625"/>
                  <a:gd name="connsiteY2" fmla="*/ 23813 h 47625"/>
                  <a:gd name="connsiteX3" fmla="*/ 23813 w 47625"/>
                  <a:gd name="connsiteY3" fmla="*/ 0 h 47625"/>
                  <a:gd name="connsiteX4" fmla="*/ 47625 w 47625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3"/>
                    </a:moveTo>
                    <a:cubicBezTo>
                      <a:pt x="47625" y="37147"/>
                      <a:pt x="37147" y="47625"/>
                      <a:pt x="23813" y="47625"/>
                    </a:cubicBezTo>
                    <a:cubicBezTo>
                      <a:pt x="10477" y="47625"/>
                      <a:pt x="0" y="37147"/>
                      <a:pt x="0" y="23813"/>
                    </a:cubicBezTo>
                    <a:cubicBezTo>
                      <a:pt x="0" y="10478"/>
                      <a:pt x="10477" y="0"/>
                      <a:pt x="23813" y="0"/>
                    </a:cubicBezTo>
                    <a:cubicBezTo>
                      <a:pt x="37147" y="0"/>
                      <a:pt x="47625" y="10478"/>
                      <a:pt x="47625" y="23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SliModel Group shp143">
                <a:extLst>
                  <a:ext uri="{FF2B5EF4-FFF2-40B4-BE49-F238E27FC236}">
                    <a16:creationId xmlns:a16="http://schemas.microsoft.com/office/drawing/2014/main" id="{E3D84251-1F32-0AAE-FC94-8740ECE3BACC}"/>
                  </a:ext>
                </a:extLst>
              </p:cNvPr>
              <p:cNvSpPr/>
              <p:nvPr/>
            </p:nvSpPr>
            <p:spPr>
              <a:xfrm>
                <a:off x="9099232" y="4728210"/>
                <a:ext cx="47625" cy="47625"/>
              </a:xfrm>
              <a:custGeom>
                <a:avLst/>
                <a:gdLst>
                  <a:gd name="connsiteX0" fmla="*/ 47625 w 47625"/>
                  <a:gd name="connsiteY0" fmla="*/ 23812 h 47625"/>
                  <a:gd name="connsiteX1" fmla="*/ 23812 w 47625"/>
                  <a:gd name="connsiteY1" fmla="*/ 47625 h 47625"/>
                  <a:gd name="connsiteX2" fmla="*/ 0 w 47625"/>
                  <a:gd name="connsiteY2" fmla="*/ 23812 h 47625"/>
                  <a:gd name="connsiteX3" fmla="*/ 23812 w 47625"/>
                  <a:gd name="connsiteY3" fmla="*/ 0 h 47625"/>
                  <a:gd name="connsiteX4" fmla="*/ 47625 w 47625"/>
                  <a:gd name="connsiteY4" fmla="*/ 23812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2"/>
                    </a:moveTo>
                    <a:cubicBezTo>
                      <a:pt x="47625" y="36964"/>
                      <a:pt x="36964" y="47625"/>
                      <a:pt x="23812" y="47625"/>
                    </a:cubicBezTo>
                    <a:cubicBezTo>
                      <a:pt x="10661" y="47625"/>
                      <a:pt x="0" y="36964"/>
                      <a:pt x="0" y="23812"/>
                    </a:cubicBezTo>
                    <a:cubicBezTo>
                      <a:pt x="0" y="10661"/>
                      <a:pt x="10661" y="0"/>
                      <a:pt x="23812" y="0"/>
                    </a:cubicBezTo>
                    <a:cubicBezTo>
                      <a:pt x="36964" y="0"/>
                      <a:pt x="47625" y="10661"/>
                      <a:pt x="47625" y="2381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" name="Graphic 2">
              <a:extLst>
                <a:ext uri="{FF2B5EF4-FFF2-40B4-BE49-F238E27FC236}">
                  <a16:creationId xmlns:a16="http://schemas.microsoft.com/office/drawing/2014/main" id="{3F4C2AC0-09E1-795C-DB10-7D6C49DC7F5B}"/>
                </a:ext>
              </a:extLst>
            </p:cNvPr>
            <p:cNvGrpSpPr/>
            <p:nvPr/>
          </p:nvGrpSpPr>
          <p:grpSpPr>
            <a:xfrm>
              <a:off x="8960167" y="4285297"/>
              <a:ext cx="48577" cy="490537"/>
              <a:chOff x="8960167" y="4285297"/>
              <a:chExt cx="48577" cy="490537"/>
            </a:xfrm>
            <a:grpFill/>
          </p:grpSpPr>
          <p:sp>
            <p:nvSpPr>
              <p:cNvPr id="7" name="SliModel Group shp144">
                <a:extLst>
                  <a:ext uri="{FF2B5EF4-FFF2-40B4-BE49-F238E27FC236}">
                    <a16:creationId xmlns:a16="http://schemas.microsoft.com/office/drawing/2014/main" id="{C1CB8763-FB07-6471-246A-5E9189B16176}"/>
                  </a:ext>
                </a:extLst>
              </p:cNvPr>
              <p:cNvSpPr/>
              <p:nvPr/>
            </p:nvSpPr>
            <p:spPr>
              <a:xfrm>
                <a:off x="8960167" y="4285297"/>
                <a:ext cx="47625" cy="47625"/>
              </a:xfrm>
              <a:custGeom>
                <a:avLst/>
                <a:gdLst>
                  <a:gd name="connsiteX0" fmla="*/ 47625 w 47625"/>
                  <a:gd name="connsiteY0" fmla="*/ 23813 h 47625"/>
                  <a:gd name="connsiteX1" fmla="*/ 23813 w 47625"/>
                  <a:gd name="connsiteY1" fmla="*/ 47625 h 47625"/>
                  <a:gd name="connsiteX2" fmla="*/ 0 w 47625"/>
                  <a:gd name="connsiteY2" fmla="*/ 23813 h 47625"/>
                  <a:gd name="connsiteX3" fmla="*/ 23813 w 47625"/>
                  <a:gd name="connsiteY3" fmla="*/ 0 h 47625"/>
                  <a:gd name="connsiteX4" fmla="*/ 47625 w 47625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3"/>
                    </a:moveTo>
                    <a:cubicBezTo>
                      <a:pt x="47625" y="37147"/>
                      <a:pt x="37147" y="47625"/>
                      <a:pt x="23813" y="47625"/>
                    </a:cubicBezTo>
                    <a:cubicBezTo>
                      <a:pt x="10477" y="47625"/>
                      <a:pt x="0" y="37147"/>
                      <a:pt x="0" y="23813"/>
                    </a:cubicBezTo>
                    <a:cubicBezTo>
                      <a:pt x="0" y="10478"/>
                      <a:pt x="10477" y="0"/>
                      <a:pt x="23813" y="0"/>
                    </a:cubicBezTo>
                    <a:cubicBezTo>
                      <a:pt x="37147" y="0"/>
                      <a:pt x="47625" y="10478"/>
                      <a:pt x="47625" y="23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SliModel Group shp145">
                <a:extLst>
                  <a:ext uri="{FF2B5EF4-FFF2-40B4-BE49-F238E27FC236}">
                    <a16:creationId xmlns:a16="http://schemas.microsoft.com/office/drawing/2014/main" id="{722C588C-F28C-DE76-9289-E2EB37A0384B}"/>
                  </a:ext>
                </a:extLst>
              </p:cNvPr>
              <p:cNvSpPr/>
              <p:nvPr/>
            </p:nvSpPr>
            <p:spPr>
              <a:xfrm>
                <a:off x="8960167" y="4432934"/>
                <a:ext cx="47625" cy="47625"/>
              </a:xfrm>
              <a:custGeom>
                <a:avLst/>
                <a:gdLst>
                  <a:gd name="connsiteX0" fmla="*/ 47625 w 47625"/>
                  <a:gd name="connsiteY0" fmla="*/ 23813 h 47625"/>
                  <a:gd name="connsiteX1" fmla="*/ 23813 w 47625"/>
                  <a:gd name="connsiteY1" fmla="*/ 47625 h 47625"/>
                  <a:gd name="connsiteX2" fmla="*/ 0 w 47625"/>
                  <a:gd name="connsiteY2" fmla="*/ 23813 h 47625"/>
                  <a:gd name="connsiteX3" fmla="*/ 23813 w 47625"/>
                  <a:gd name="connsiteY3" fmla="*/ 0 h 47625"/>
                  <a:gd name="connsiteX4" fmla="*/ 47625 w 47625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3"/>
                    </a:moveTo>
                    <a:cubicBezTo>
                      <a:pt x="47625" y="37147"/>
                      <a:pt x="37147" y="47625"/>
                      <a:pt x="23813" y="47625"/>
                    </a:cubicBezTo>
                    <a:cubicBezTo>
                      <a:pt x="10477" y="47625"/>
                      <a:pt x="0" y="37147"/>
                      <a:pt x="0" y="23813"/>
                    </a:cubicBezTo>
                    <a:cubicBezTo>
                      <a:pt x="0" y="10478"/>
                      <a:pt x="10477" y="0"/>
                      <a:pt x="23813" y="0"/>
                    </a:cubicBezTo>
                    <a:cubicBezTo>
                      <a:pt x="37147" y="0"/>
                      <a:pt x="47625" y="10478"/>
                      <a:pt x="47625" y="23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SliModel Group shp146">
                <a:extLst>
                  <a:ext uri="{FF2B5EF4-FFF2-40B4-BE49-F238E27FC236}">
                    <a16:creationId xmlns:a16="http://schemas.microsoft.com/office/drawing/2014/main" id="{4EC3872A-E13D-8E4D-697E-D239D3AED59A}"/>
                  </a:ext>
                </a:extLst>
              </p:cNvPr>
              <p:cNvSpPr/>
              <p:nvPr/>
            </p:nvSpPr>
            <p:spPr>
              <a:xfrm>
                <a:off x="8960167" y="4580572"/>
                <a:ext cx="47625" cy="47625"/>
              </a:xfrm>
              <a:custGeom>
                <a:avLst/>
                <a:gdLst>
                  <a:gd name="connsiteX0" fmla="*/ 47625 w 47625"/>
                  <a:gd name="connsiteY0" fmla="*/ 23813 h 47625"/>
                  <a:gd name="connsiteX1" fmla="*/ 23813 w 47625"/>
                  <a:gd name="connsiteY1" fmla="*/ 47625 h 47625"/>
                  <a:gd name="connsiteX2" fmla="*/ 0 w 47625"/>
                  <a:gd name="connsiteY2" fmla="*/ 23813 h 47625"/>
                  <a:gd name="connsiteX3" fmla="*/ 23813 w 47625"/>
                  <a:gd name="connsiteY3" fmla="*/ 0 h 47625"/>
                  <a:gd name="connsiteX4" fmla="*/ 47625 w 47625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3"/>
                    </a:moveTo>
                    <a:cubicBezTo>
                      <a:pt x="47625" y="37147"/>
                      <a:pt x="37147" y="47625"/>
                      <a:pt x="23813" y="47625"/>
                    </a:cubicBezTo>
                    <a:cubicBezTo>
                      <a:pt x="10477" y="47625"/>
                      <a:pt x="0" y="37147"/>
                      <a:pt x="0" y="23813"/>
                    </a:cubicBezTo>
                    <a:cubicBezTo>
                      <a:pt x="0" y="10478"/>
                      <a:pt x="10477" y="0"/>
                      <a:pt x="23813" y="0"/>
                    </a:cubicBezTo>
                    <a:cubicBezTo>
                      <a:pt x="37147" y="0"/>
                      <a:pt x="47625" y="10478"/>
                      <a:pt x="47625" y="23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SliModel Group shp147">
                <a:extLst>
                  <a:ext uri="{FF2B5EF4-FFF2-40B4-BE49-F238E27FC236}">
                    <a16:creationId xmlns:a16="http://schemas.microsoft.com/office/drawing/2014/main" id="{8FF93311-607A-C06B-5639-AFE1B3D423BD}"/>
                  </a:ext>
                </a:extLst>
              </p:cNvPr>
              <p:cNvSpPr/>
              <p:nvPr/>
            </p:nvSpPr>
            <p:spPr>
              <a:xfrm>
                <a:off x="8961120" y="4728210"/>
                <a:ext cx="47625" cy="47625"/>
              </a:xfrm>
              <a:custGeom>
                <a:avLst/>
                <a:gdLst>
                  <a:gd name="connsiteX0" fmla="*/ 47625 w 47625"/>
                  <a:gd name="connsiteY0" fmla="*/ 23812 h 47625"/>
                  <a:gd name="connsiteX1" fmla="*/ 23812 w 47625"/>
                  <a:gd name="connsiteY1" fmla="*/ 47625 h 47625"/>
                  <a:gd name="connsiteX2" fmla="*/ 0 w 47625"/>
                  <a:gd name="connsiteY2" fmla="*/ 23812 h 47625"/>
                  <a:gd name="connsiteX3" fmla="*/ 23812 w 47625"/>
                  <a:gd name="connsiteY3" fmla="*/ 0 h 47625"/>
                  <a:gd name="connsiteX4" fmla="*/ 47625 w 47625"/>
                  <a:gd name="connsiteY4" fmla="*/ 23812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2"/>
                    </a:moveTo>
                    <a:cubicBezTo>
                      <a:pt x="47625" y="36964"/>
                      <a:pt x="36964" y="47625"/>
                      <a:pt x="23812" y="47625"/>
                    </a:cubicBezTo>
                    <a:cubicBezTo>
                      <a:pt x="10661" y="47625"/>
                      <a:pt x="0" y="36964"/>
                      <a:pt x="0" y="23812"/>
                    </a:cubicBezTo>
                    <a:cubicBezTo>
                      <a:pt x="0" y="10661"/>
                      <a:pt x="10661" y="0"/>
                      <a:pt x="23812" y="0"/>
                    </a:cubicBezTo>
                    <a:cubicBezTo>
                      <a:pt x="36964" y="0"/>
                      <a:pt x="47625" y="10661"/>
                      <a:pt x="47625" y="2381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86745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Model shp241">
            <a:extLst>
              <a:ext uri="{FF2B5EF4-FFF2-40B4-BE49-F238E27FC236}">
                <a16:creationId xmlns:a16="http://schemas.microsoft.com/office/drawing/2014/main" id="{99DE42DA-04C4-46EA-927B-596172202D4B}"/>
              </a:ext>
            </a:extLst>
          </p:cNvPr>
          <p:cNvSpPr>
            <a:spLocks noChangeArrowheads="1"/>
          </p:cNvSpPr>
          <p:nvPr/>
        </p:nvSpPr>
        <p:spPr bwMode="auto">
          <a:xfrm rot="8100000" flipH="1">
            <a:off x="34522" y="2830593"/>
            <a:ext cx="2553637" cy="6324200"/>
          </a:xfrm>
          <a:custGeom>
            <a:avLst/>
            <a:gdLst>
              <a:gd name="T0" fmla="*/ 0 w 4138"/>
              <a:gd name="T1" fmla="*/ 10223 h 10245"/>
              <a:gd name="T2" fmla="*/ 0 w 4138"/>
              <a:gd name="T3" fmla="*/ 10223 h 10245"/>
              <a:gd name="T4" fmla="*/ 1549 w 4138"/>
              <a:gd name="T5" fmla="*/ 8731 h 10245"/>
              <a:gd name="T6" fmla="*/ 1549 w 4138"/>
              <a:gd name="T7" fmla="*/ 8731 h 10245"/>
              <a:gd name="T8" fmla="*/ 2011 w 4138"/>
              <a:gd name="T9" fmla="*/ 6622 h 10245"/>
              <a:gd name="T10" fmla="*/ 2011 w 4138"/>
              <a:gd name="T11" fmla="*/ 6622 h 10245"/>
              <a:gd name="T12" fmla="*/ 2941 w 4138"/>
              <a:gd name="T13" fmla="*/ 3654 h 10245"/>
              <a:gd name="T14" fmla="*/ 2941 w 4138"/>
              <a:gd name="T15" fmla="*/ 3654 h 10245"/>
              <a:gd name="T16" fmla="*/ 2247 w 4138"/>
              <a:gd name="T17" fmla="*/ 159 h 10245"/>
              <a:gd name="T18" fmla="*/ 2247 w 4138"/>
              <a:gd name="T19" fmla="*/ 159 h 10245"/>
              <a:gd name="T20" fmla="*/ 2107 w 4138"/>
              <a:gd name="T21" fmla="*/ 2 h 10245"/>
              <a:gd name="T22" fmla="*/ 2133 w 4138"/>
              <a:gd name="T23" fmla="*/ 0 h 10245"/>
              <a:gd name="T24" fmla="*/ 2120 w 4138"/>
              <a:gd name="T25" fmla="*/ 0 h 10245"/>
              <a:gd name="T26" fmla="*/ 2133 w 4138"/>
              <a:gd name="T27" fmla="*/ 0 h 10245"/>
              <a:gd name="T28" fmla="*/ 2133 w 4138"/>
              <a:gd name="T29" fmla="*/ 0 h 10245"/>
              <a:gd name="T30" fmla="*/ 2266 w 4138"/>
              <a:gd name="T31" fmla="*/ 140 h 10245"/>
              <a:gd name="T32" fmla="*/ 2266 w 4138"/>
              <a:gd name="T33" fmla="*/ 140 h 10245"/>
              <a:gd name="T34" fmla="*/ 2962 w 4138"/>
              <a:gd name="T35" fmla="*/ 3669 h 10245"/>
              <a:gd name="T36" fmla="*/ 2962 w 4138"/>
              <a:gd name="T37" fmla="*/ 3669 h 10245"/>
              <a:gd name="T38" fmla="*/ 2036 w 4138"/>
              <a:gd name="T39" fmla="*/ 6625 h 10245"/>
              <a:gd name="T40" fmla="*/ 2036 w 4138"/>
              <a:gd name="T41" fmla="*/ 6625 h 10245"/>
              <a:gd name="T42" fmla="*/ 1573 w 4138"/>
              <a:gd name="T43" fmla="*/ 8743 h 10245"/>
              <a:gd name="T44" fmla="*/ 1573 w 4138"/>
              <a:gd name="T45" fmla="*/ 8743 h 10245"/>
              <a:gd name="T46" fmla="*/ 13 w 4138"/>
              <a:gd name="T47" fmla="*/ 10244 h 10245"/>
              <a:gd name="T48" fmla="*/ 0 w 4138"/>
              <a:gd name="T49" fmla="*/ 10223 h 10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138" h="10245">
                <a:moveTo>
                  <a:pt x="0" y="10223"/>
                </a:moveTo>
                <a:lnTo>
                  <a:pt x="0" y="10223"/>
                </a:lnTo>
                <a:cubicBezTo>
                  <a:pt x="13" y="10217"/>
                  <a:pt x="1109" y="9592"/>
                  <a:pt x="1549" y="8731"/>
                </a:cubicBezTo>
                <a:lnTo>
                  <a:pt x="1549" y="8731"/>
                </a:lnTo>
                <a:cubicBezTo>
                  <a:pt x="1966" y="7914"/>
                  <a:pt x="1988" y="7287"/>
                  <a:pt x="2011" y="6622"/>
                </a:cubicBezTo>
                <a:lnTo>
                  <a:pt x="2011" y="6622"/>
                </a:lnTo>
                <a:cubicBezTo>
                  <a:pt x="2038" y="5791"/>
                  <a:pt x="2067" y="4928"/>
                  <a:pt x="2941" y="3654"/>
                </a:cubicBezTo>
                <a:lnTo>
                  <a:pt x="2941" y="3654"/>
                </a:lnTo>
                <a:cubicBezTo>
                  <a:pt x="4103" y="1962"/>
                  <a:pt x="2706" y="606"/>
                  <a:pt x="2247" y="159"/>
                </a:cubicBezTo>
                <a:lnTo>
                  <a:pt x="2247" y="159"/>
                </a:lnTo>
                <a:cubicBezTo>
                  <a:pt x="2145" y="60"/>
                  <a:pt x="2109" y="24"/>
                  <a:pt x="2107" y="2"/>
                </a:cubicBezTo>
                <a:lnTo>
                  <a:pt x="2133" y="0"/>
                </a:lnTo>
                <a:lnTo>
                  <a:pt x="2120" y="0"/>
                </a:lnTo>
                <a:lnTo>
                  <a:pt x="2133" y="0"/>
                </a:lnTo>
                <a:lnTo>
                  <a:pt x="2133" y="0"/>
                </a:lnTo>
                <a:cubicBezTo>
                  <a:pt x="2135" y="15"/>
                  <a:pt x="2198" y="77"/>
                  <a:pt x="2266" y="140"/>
                </a:cubicBezTo>
                <a:lnTo>
                  <a:pt x="2266" y="140"/>
                </a:lnTo>
                <a:cubicBezTo>
                  <a:pt x="2730" y="591"/>
                  <a:pt x="4137" y="1958"/>
                  <a:pt x="2962" y="3669"/>
                </a:cubicBezTo>
                <a:lnTo>
                  <a:pt x="2962" y="3669"/>
                </a:lnTo>
                <a:cubicBezTo>
                  <a:pt x="2092" y="4936"/>
                  <a:pt x="2063" y="5795"/>
                  <a:pt x="2036" y="6625"/>
                </a:cubicBezTo>
                <a:lnTo>
                  <a:pt x="2036" y="6625"/>
                </a:lnTo>
                <a:cubicBezTo>
                  <a:pt x="2013" y="7291"/>
                  <a:pt x="1992" y="7920"/>
                  <a:pt x="1573" y="8743"/>
                </a:cubicBezTo>
                <a:lnTo>
                  <a:pt x="1573" y="8743"/>
                </a:lnTo>
                <a:cubicBezTo>
                  <a:pt x="1128" y="9611"/>
                  <a:pt x="26" y="10238"/>
                  <a:pt x="13" y="10244"/>
                </a:cubicBezTo>
                <a:lnTo>
                  <a:pt x="0" y="10223"/>
                </a:lnTo>
              </a:path>
            </a:pathLst>
          </a:custGeom>
          <a:gradFill>
            <a:gsLst>
              <a:gs pos="0">
                <a:srgbClr val="44862F"/>
              </a:gs>
              <a:gs pos="50000">
                <a:schemeClr val="accent2"/>
              </a:gs>
              <a:gs pos="99000">
                <a:srgbClr val="003061"/>
              </a:gs>
            </a:gsLst>
            <a:lin ang="5400000" scaled="0"/>
          </a:gra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Nunito Sans ExtraLight" pitchFamily="2" charset="77"/>
            </a:endParaRPr>
          </a:p>
        </p:txBody>
      </p:sp>
      <p:sp>
        <p:nvSpPr>
          <p:cNvPr id="22" name="SlideModel shp242">
            <a:extLst>
              <a:ext uri="{FF2B5EF4-FFF2-40B4-BE49-F238E27FC236}">
                <a16:creationId xmlns:a16="http://schemas.microsoft.com/office/drawing/2014/main" id="{458B703D-ED90-4228-9CB6-C40C51A1AEE1}"/>
              </a:ext>
            </a:extLst>
          </p:cNvPr>
          <p:cNvSpPr/>
          <p:nvPr/>
        </p:nvSpPr>
        <p:spPr>
          <a:xfrm rot="10800000" flipH="1">
            <a:off x="-13447" y="5557096"/>
            <a:ext cx="2555650" cy="1301801"/>
          </a:xfrm>
          <a:custGeom>
            <a:avLst/>
            <a:gdLst>
              <a:gd name="connsiteX0" fmla="*/ 0 w 3846686"/>
              <a:gd name="connsiteY0" fmla="*/ 0 h 1959431"/>
              <a:gd name="connsiteX1" fmla="*/ 3846686 w 3846686"/>
              <a:gd name="connsiteY1" fmla="*/ 0 h 1959431"/>
              <a:gd name="connsiteX2" fmla="*/ 3835703 w 3846686"/>
              <a:gd name="connsiteY2" fmla="*/ 14794 h 1959431"/>
              <a:gd name="connsiteX3" fmla="*/ 3757839 w 3846686"/>
              <a:gd name="connsiteY3" fmla="*/ 90535 h 1959431"/>
              <a:gd name="connsiteX4" fmla="*/ 1929150 w 3846686"/>
              <a:gd name="connsiteY4" fmla="*/ 412329 h 1959431"/>
              <a:gd name="connsiteX5" fmla="*/ 206976 w 3846686"/>
              <a:gd name="connsiteY5" fmla="*/ 1854235 h 1959431"/>
              <a:gd name="connsiteX6" fmla="*/ 25221 w 3846686"/>
              <a:gd name="connsiteY6" fmla="*/ 1949774 h 1959431"/>
              <a:gd name="connsiteX7" fmla="*/ 0 w 3846686"/>
              <a:gd name="connsiteY7" fmla="*/ 1959431 h 1959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46686" h="1959431">
                <a:moveTo>
                  <a:pt x="0" y="0"/>
                </a:moveTo>
                <a:lnTo>
                  <a:pt x="3846686" y="0"/>
                </a:lnTo>
                <a:lnTo>
                  <a:pt x="3835703" y="14794"/>
                </a:lnTo>
                <a:cubicBezTo>
                  <a:pt x="3811472" y="42807"/>
                  <a:pt x="3785595" y="68183"/>
                  <a:pt x="3757839" y="90535"/>
                </a:cubicBezTo>
                <a:cubicBezTo>
                  <a:pt x="3313755" y="448189"/>
                  <a:pt x="2520961" y="118379"/>
                  <a:pt x="1929150" y="412329"/>
                </a:cubicBezTo>
                <a:cubicBezTo>
                  <a:pt x="1337340" y="706279"/>
                  <a:pt x="703929" y="1553867"/>
                  <a:pt x="206976" y="1854235"/>
                </a:cubicBezTo>
                <a:cubicBezTo>
                  <a:pt x="144857" y="1891780"/>
                  <a:pt x="84319" y="1923215"/>
                  <a:pt x="25221" y="1949774"/>
                </a:cubicBezTo>
                <a:lnTo>
                  <a:pt x="0" y="1959431"/>
                </a:lnTo>
                <a:close/>
              </a:path>
            </a:pathLst>
          </a:custGeom>
          <a:solidFill>
            <a:srgbClr val="0030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SlideModel shp243">
            <a:extLst>
              <a:ext uri="{FF2B5EF4-FFF2-40B4-BE49-F238E27FC236}">
                <a16:creationId xmlns:a16="http://schemas.microsoft.com/office/drawing/2014/main" id="{E3B1637C-3011-4801-8238-71CBD9A1037A}"/>
              </a:ext>
            </a:extLst>
          </p:cNvPr>
          <p:cNvSpPr>
            <a:spLocks/>
          </p:cNvSpPr>
          <p:nvPr/>
        </p:nvSpPr>
        <p:spPr bwMode="auto">
          <a:xfrm>
            <a:off x="11457246" y="5026779"/>
            <a:ext cx="314157" cy="308972"/>
          </a:xfrm>
          <a:prstGeom prst="donut">
            <a:avLst/>
          </a:prstGeom>
          <a:solidFill>
            <a:srgbClr val="00316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SlideModel shp244">
            <a:extLst>
              <a:ext uri="{FF2B5EF4-FFF2-40B4-BE49-F238E27FC236}">
                <a16:creationId xmlns:a16="http://schemas.microsoft.com/office/drawing/2014/main" id="{77F40791-9166-4779-A8E4-27EFA5F5C0EC}"/>
              </a:ext>
            </a:extLst>
          </p:cNvPr>
          <p:cNvSpPr>
            <a:spLocks/>
          </p:cNvSpPr>
          <p:nvPr/>
        </p:nvSpPr>
        <p:spPr bwMode="auto">
          <a:xfrm>
            <a:off x="10384008" y="5651394"/>
            <a:ext cx="769055" cy="774496"/>
          </a:xfrm>
          <a:prstGeom prst="donut">
            <a:avLst/>
          </a:prstGeom>
          <a:solidFill>
            <a:srgbClr val="0031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>
              <a:latin typeface="Nunito Sans ExtraLight" pitchFamily="2" charset="77"/>
            </a:endParaRPr>
          </a:p>
        </p:txBody>
      </p:sp>
      <p:sp>
        <p:nvSpPr>
          <p:cNvPr id="32" name="SlideModel shp245">
            <a:extLst>
              <a:ext uri="{FF2B5EF4-FFF2-40B4-BE49-F238E27FC236}">
                <a16:creationId xmlns:a16="http://schemas.microsoft.com/office/drawing/2014/main" id="{33FF5FCE-AC20-4B02-81CF-8F4B05C7E682}"/>
              </a:ext>
            </a:extLst>
          </p:cNvPr>
          <p:cNvSpPr>
            <a:spLocks/>
          </p:cNvSpPr>
          <p:nvPr/>
        </p:nvSpPr>
        <p:spPr bwMode="auto">
          <a:xfrm>
            <a:off x="10961939" y="5182047"/>
            <a:ext cx="752367" cy="752367"/>
          </a:xfrm>
          <a:prstGeom prst="donut">
            <a:avLst/>
          </a:prstGeom>
          <a:noFill/>
          <a:ln w="25400">
            <a:solidFill>
              <a:schemeClr val="accent1">
                <a:alpha val="20000"/>
              </a:schemeClr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3" name="SlideModel shp246">
            <a:extLst>
              <a:ext uri="{FF2B5EF4-FFF2-40B4-BE49-F238E27FC236}">
                <a16:creationId xmlns:a16="http://schemas.microsoft.com/office/drawing/2014/main" id="{1CADAC8A-A11A-4E8E-BECD-5BE1A45CCB1B}"/>
              </a:ext>
            </a:extLst>
          </p:cNvPr>
          <p:cNvSpPr>
            <a:spLocks/>
          </p:cNvSpPr>
          <p:nvPr/>
        </p:nvSpPr>
        <p:spPr bwMode="auto">
          <a:xfrm>
            <a:off x="10881365" y="4921912"/>
            <a:ext cx="527406" cy="518708"/>
          </a:xfrm>
          <a:prstGeom prst="donut">
            <a:avLst/>
          </a:prstGeom>
          <a:solidFill>
            <a:srgbClr val="00316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SlideModel shp247">
            <a:extLst>
              <a:ext uri="{FF2B5EF4-FFF2-40B4-BE49-F238E27FC236}">
                <a16:creationId xmlns:a16="http://schemas.microsoft.com/office/drawing/2014/main" id="{5E0311A4-762D-4DC6-AF22-AA17D4FA785E}"/>
              </a:ext>
            </a:extLst>
          </p:cNvPr>
          <p:cNvSpPr>
            <a:spLocks/>
          </p:cNvSpPr>
          <p:nvPr/>
        </p:nvSpPr>
        <p:spPr bwMode="auto">
          <a:xfrm>
            <a:off x="11577877" y="6021986"/>
            <a:ext cx="193526" cy="190334"/>
          </a:xfrm>
          <a:prstGeom prst="donut">
            <a:avLst/>
          </a:prstGeom>
          <a:solidFill>
            <a:srgbClr val="44862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SlideModel shp248">
            <a:extLst>
              <a:ext uri="{FF2B5EF4-FFF2-40B4-BE49-F238E27FC236}">
                <a16:creationId xmlns:a16="http://schemas.microsoft.com/office/drawing/2014/main" id="{CFF3F435-E496-4FA6-8720-6DEBB4C2595B}"/>
              </a:ext>
            </a:extLst>
          </p:cNvPr>
          <p:cNvSpPr>
            <a:spLocks/>
          </p:cNvSpPr>
          <p:nvPr/>
        </p:nvSpPr>
        <p:spPr bwMode="auto">
          <a:xfrm rot="10800000">
            <a:off x="11604455" y="4960229"/>
            <a:ext cx="119563" cy="117590"/>
          </a:xfrm>
          <a:prstGeom prst="donut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SlideModel shp250">
            <a:extLst>
              <a:ext uri="{FF2B5EF4-FFF2-40B4-BE49-F238E27FC236}">
                <a16:creationId xmlns:a16="http://schemas.microsoft.com/office/drawing/2014/main" id="{40AB565C-5B32-43AD-AD9C-8A5E38FD2A24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54927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003061"/>
                </a:solidFill>
                <a:latin typeface="Arial Black" panose="020B0A04020102020204" pitchFamily="34" charset="0"/>
              </a:rPr>
              <a:t>Domain Comprehension :</a:t>
            </a:r>
          </a:p>
        </p:txBody>
      </p:sp>
      <p:grpSp>
        <p:nvGrpSpPr>
          <p:cNvPr id="41" name="SlideModel shp251">
            <a:extLst>
              <a:ext uri="{FF2B5EF4-FFF2-40B4-BE49-F238E27FC236}">
                <a16:creationId xmlns:a16="http://schemas.microsoft.com/office/drawing/2014/main" id="{50D8EEB3-E8B6-466F-8374-9A10796E87E0}"/>
              </a:ext>
            </a:extLst>
          </p:cNvPr>
          <p:cNvGrpSpPr/>
          <p:nvPr/>
        </p:nvGrpSpPr>
        <p:grpSpPr>
          <a:xfrm>
            <a:off x="238987" y="198553"/>
            <a:ext cx="282693" cy="742795"/>
            <a:chOff x="8960167" y="4285297"/>
            <a:chExt cx="186689" cy="490537"/>
          </a:xfrm>
          <a:solidFill>
            <a:schemeClr val="tx1"/>
          </a:solidFill>
        </p:grpSpPr>
        <p:grpSp>
          <p:nvGrpSpPr>
            <p:cNvPr id="44" name="Graphic 2">
              <a:extLst>
                <a:ext uri="{FF2B5EF4-FFF2-40B4-BE49-F238E27FC236}">
                  <a16:creationId xmlns:a16="http://schemas.microsoft.com/office/drawing/2014/main" id="{66C9A051-981F-4558-98FF-0F7D0F573D2B}"/>
                </a:ext>
              </a:extLst>
            </p:cNvPr>
            <p:cNvGrpSpPr/>
            <p:nvPr/>
          </p:nvGrpSpPr>
          <p:grpSpPr>
            <a:xfrm>
              <a:off x="9098280" y="4285297"/>
              <a:ext cx="48577" cy="490537"/>
              <a:chOff x="9098280" y="4285297"/>
              <a:chExt cx="48577" cy="490537"/>
            </a:xfrm>
            <a:grpFill/>
          </p:grpSpPr>
          <p:sp>
            <p:nvSpPr>
              <p:cNvPr id="50" name="SliModel Group shp252">
                <a:extLst>
                  <a:ext uri="{FF2B5EF4-FFF2-40B4-BE49-F238E27FC236}">
                    <a16:creationId xmlns:a16="http://schemas.microsoft.com/office/drawing/2014/main" id="{25A47544-B626-4538-AEBD-59BDBB00E559}"/>
                  </a:ext>
                </a:extLst>
              </p:cNvPr>
              <p:cNvSpPr/>
              <p:nvPr/>
            </p:nvSpPr>
            <p:spPr>
              <a:xfrm>
                <a:off x="9098280" y="4285297"/>
                <a:ext cx="47625" cy="47625"/>
              </a:xfrm>
              <a:custGeom>
                <a:avLst/>
                <a:gdLst>
                  <a:gd name="connsiteX0" fmla="*/ 47625 w 47625"/>
                  <a:gd name="connsiteY0" fmla="*/ 23813 h 47625"/>
                  <a:gd name="connsiteX1" fmla="*/ 23813 w 47625"/>
                  <a:gd name="connsiteY1" fmla="*/ 47625 h 47625"/>
                  <a:gd name="connsiteX2" fmla="*/ 0 w 47625"/>
                  <a:gd name="connsiteY2" fmla="*/ 23813 h 47625"/>
                  <a:gd name="connsiteX3" fmla="*/ 23813 w 47625"/>
                  <a:gd name="connsiteY3" fmla="*/ 0 h 47625"/>
                  <a:gd name="connsiteX4" fmla="*/ 47625 w 47625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3"/>
                    </a:moveTo>
                    <a:cubicBezTo>
                      <a:pt x="47625" y="37147"/>
                      <a:pt x="37147" y="47625"/>
                      <a:pt x="23813" y="47625"/>
                    </a:cubicBezTo>
                    <a:cubicBezTo>
                      <a:pt x="10477" y="47625"/>
                      <a:pt x="0" y="37147"/>
                      <a:pt x="0" y="23813"/>
                    </a:cubicBezTo>
                    <a:cubicBezTo>
                      <a:pt x="0" y="10478"/>
                      <a:pt x="10477" y="0"/>
                      <a:pt x="23813" y="0"/>
                    </a:cubicBezTo>
                    <a:cubicBezTo>
                      <a:pt x="37147" y="0"/>
                      <a:pt x="47625" y="10478"/>
                      <a:pt x="47625" y="23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SliModel Group shp253">
                <a:extLst>
                  <a:ext uri="{FF2B5EF4-FFF2-40B4-BE49-F238E27FC236}">
                    <a16:creationId xmlns:a16="http://schemas.microsoft.com/office/drawing/2014/main" id="{4281C2AF-1D7F-47AB-9CA4-E542A21184CA}"/>
                  </a:ext>
                </a:extLst>
              </p:cNvPr>
              <p:cNvSpPr/>
              <p:nvPr/>
            </p:nvSpPr>
            <p:spPr>
              <a:xfrm>
                <a:off x="9098280" y="4432934"/>
                <a:ext cx="47625" cy="47625"/>
              </a:xfrm>
              <a:custGeom>
                <a:avLst/>
                <a:gdLst>
                  <a:gd name="connsiteX0" fmla="*/ 47625 w 47625"/>
                  <a:gd name="connsiteY0" fmla="*/ 23813 h 47625"/>
                  <a:gd name="connsiteX1" fmla="*/ 23813 w 47625"/>
                  <a:gd name="connsiteY1" fmla="*/ 47625 h 47625"/>
                  <a:gd name="connsiteX2" fmla="*/ 0 w 47625"/>
                  <a:gd name="connsiteY2" fmla="*/ 23813 h 47625"/>
                  <a:gd name="connsiteX3" fmla="*/ 23813 w 47625"/>
                  <a:gd name="connsiteY3" fmla="*/ 0 h 47625"/>
                  <a:gd name="connsiteX4" fmla="*/ 47625 w 47625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3"/>
                    </a:moveTo>
                    <a:cubicBezTo>
                      <a:pt x="47625" y="37147"/>
                      <a:pt x="37147" y="47625"/>
                      <a:pt x="23813" y="47625"/>
                    </a:cubicBezTo>
                    <a:cubicBezTo>
                      <a:pt x="10477" y="47625"/>
                      <a:pt x="0" y="37147"/>
                      <a:pt x="0" y="23813"/>
                    </a:cubicBezTo>
                    <a:cubicBezTo>
                      <a:pt x="0" y="10478"/>
                      <a:pt x="10477" y="0"/>
                      <a:pt x="23813" y="0"/>
                    </a:cubicBezTo>
                    <a:cubicBezTo>
                      <a:pt x="37147" y="0"/>
                      <a:pt x="47625" y="10478"/>
                      <a:pt x="47625" y="23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SliModel Group shp254">
                <a:extLst>
                  <a:ext uri="{FF2B5EF4-FFF2-40B4-BE49-F238E27FC236}">
                    <a16:creationId xmlns:a16="http://schemas.microsoft.com/office/drawing/2014/main" id="{74E9F260-3CE9-474B-BC4D-0D0F0C52D4AB}"/>
                  </a:ext>
                </a:extLst>
              </p:cNvPr>
              <p:cNvSpPr/>
              <p:nvPr/>
            </p:nvSpPr>
            <p:spPr>
              <a:xfrm>
                <a:off x="9098280" y="4580572"/>
                <a:ext cx="47625" cy="47625"/>
              </a:xfrm>
              <a:custGeom>
                <a:avLst/>
                <a:gdLst>
                  <a:gd name="connsiteX0" fmla="*/ 47625 w 47625"/>
                  <a:gd name="connsiteY0" fmla="*/ 23813 h 47625"/>
                  <a:gd name="connsiteX1" fmla="*/ 23813 w 47625"/>
                  <a:gd name="connsiteY1" fmla="*/ 47625 h 47625"/>
                  <a:gd name="connsiteX2" fmla="*/ 0 w 47625"/>
                  <a:gd name="connsiteY2" fmla="*/ 23813 h 47625"/>
                  <a:gd name="connsiteX3" fmla="*/ 23813 w 47625"/>
                  <a:gd name="connsiteY3" fmla="*/ 0 h 47625"/>
                  <a:gd name="connsiteX4" fmla="*/ 47625 w 47625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3"/>
                    </a:moveTo>
                    <a:cubicBezTo>
                      <a:pt x="47625" y="37147"/>
                      <a:pt x="37147" y="47625"/>
                      <a:pt x="23813" y="47625"/>
                    </a:cubicBezTo>
                    <a:cubicBezTo>
                      <a:pt x="10477" y="47625"/>
                      <a:pt x="0" y="37147"/>
                      <a:pt x="0" y="23813"/>
                    </a:cubicBezTo>
                    <a:cubicBezTo>
                      <a:pt x="0" y="10478"/>
                      <a:pt x="10477" y="0"/>
                      <a:pt x="23813" y="0"/>
                    </a:cubicBezTo>
                    <a:cubicBezTo>
                      <a:pt x="37147" y="0"/>
                      <a:pt x="47625" y="10478"/>
                      <a:pt x="47625" y="23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SliModel Group shp255">
                <a:extLst>
                  <a:ext uri="{FF2B5EF4-FFF2-40B4-BE49-F238E27FC236}">
                    <a16:creationId xmlns:a16="http://schemas.microsoft.com/office/drawing/2014/main" id="{72ACAE03-543B-4923-A18D-8AC0DC9DFCC3}"/>
                  </a:ext>
                </a:extLst>
              </p:cNvPr>
              <p:cNvSpPr/>
              <p:nvPr/>
            </p:nvSpPr>
            <p:spPr>
              <a:xfrm>
                <a:off x="9099232" y="4728210"/>
                <a:ext cx="47625" cy="47625"/>
              </a:xfrm>
              <a:custGeom>
                <a:avLst/>
                <a:gdLst>
                  <a:gd name="connsiteX0" fmla="*/ 47625 w 47625"/>
                  <a:gd name="connsiteY0" fmla="*/ 23812 h 47625"/>
                  <a:gd name="connsiteX1" fmla="*/ 23812 w 47625"/>
                  <a:gd name="connsiteY1" fmla="*/ 47625 h 47625"/>
                  <a:gd name="connsiteX2" fmla="*/ 0 w 47625"/>
                  <a:gd name="connsiteY2" fmla="*/ 23812 h 47625"/>
                  <a:gd name="connsiteX3" fmla="*/ 23812 w 47625"/>
                  <a:gd name="connsiteY3" fmla="*/ 0 h 47625"/>
                  <a:gd name="connsiteX4" fmla="*/ 47625 w 47625"/>
                  <a:gd name="connsiteY4" fmla="*/ 23812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2"/>
                    </a:moveTo>
                    <a:cubicBezTo>
                      <a:pt x="47625" y="36964"/>
                      <a:pt x="36964" y="47625"/>
                      <a:pt x="23812" y="47625"/>
                    </a:cubicBezTo>
                    <a:cubicBezTo>
                      <a:pt x="10661" y="47625"/>
                      <a:pt x="0" y="36964"/>
                      <a:pt x="0" y="23812"/>
                    </a:cubicBezTo>
                    <a:cubicBezTo>
                      <a:pt x="0" y="10661"/>
                      <a:pt x="10661" y="0"/>
                      <a:pt x="23812" y="0"/>
                    </a:cubicBezTo>
                    <a:cubicBezTo>
                      <a:pt x="36964" y="0"/>
                      <a:pt x="47625" y="10661"/>
                      <a:pt x="47625" y="2381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5" name="Graphic 2">
              <a:extLst>
                <a:ext uri="{FF2B5EF4-FFF2-40B4-BE49-F238E27FC236}">
                  <a16:creationId xmlns:a16="http://schemas.microsoft.com/office/drawing/2014/main" id="{A7A352DE-2D5A-44B1-8E09-A1543B560EBD}"/>
                </a:ext>
              </a:extLst>
            </p:cNvPr>
            <p:cNvGrpSpPr/>
            <p:nvPr/>
          </p:nvGrpSpPr>
          <p:grpSpPr>
            <a:xfrm>
              <a:off x="8960167" y="4285297"/>
              <a:ext cx="48577" cy="490537"/>
              <a:chOff x="8960167" y="4285297"/>
              <a:chExt cx="48577" cy="490537"/>
            </a:xfrm>
            <a:grpFill/>
          </p:grpSpPr>
          <p:sp>
            <p:nvSpPr>
              <p:cNvPr id="46" name="SliModel Group shp256">
                <a:extLst>
                  <a:ext uri="{FF2B5EF4-FFF2-40B4-BE49-F238E27FC236}">
                    <a16:creationId xmlns:a16="http://schemas.microsoft.com/office/drawing/2014/main" id="{025BB738-724A-45E8-A369-252A12AA5D37}"/>
                  </a:ext>
                </a:extLst>
              </p:cNvPr>
              <p:cNvSpPr/>
              <p:nvPr/>
            </p:nvSpPr>
            <p:spPr>
              <a:xfrm>
                <a:off x="8960167" y="4285297"/>
                <a:ext cx="47625" cy="47625"/>
              </a:xfrm>
              <a:custGeom>
                <a:avLst/>
                <a:gdLst>
                  <a:gd name="connsiteX0" fmla="*/ 47625 w 47625"/>
                  <a:gd name="connsiteY0" fmla="*/ 23813 h 47625"/>
                  <a:gd name="connsiteX1" fmla="*/ 23813 w 47625"/>
                  <a:gd name="connsiteY1" fmla="*/ 47625 h 47625"/>
                  <a:gd name="connsiteX2" fmla="*/ 0 w 47625"/>
                  <a:gd name="connsiteY2" fmla="*/ 23813 h 47625"/>
                  <a:gd name="connsiteX3" fmla="*/ 23813 w 47625"/>
                  <a:gd name="connsiteY3" fmla="*/ 0 h 47625"/>
                  <a:gd name="connsiteX4" fmla="*/ 47625 w 47625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3"/>
                    </a:moveTo>
                    <a:cubicBezTo>
                      <a:pt x="47625" y="37147"/>
                      <a:pt x="37147" y="47625"/>
                      <a:pt x="23813" y="47625"/>
                    </a:cubicBezTo>
                    <a:cubicBezTo>
                      <a:pt x="10477" y="47625"/>
                      <a:pt x="0" y="37147"/>
                      <a:pt x="0" y="23813"/>
                    </a:cubicBezTo>
                    <a:cubicBezTo>
                      <a:pt x="0" y="10478"/>
                      <a:pt x="10477" y="0"/>
                      <a:pt x="23813" y="0"/>
                    </a:cubicBezTo>
                    <a:cubicBezTo>
                      <a:pt x="37147" y="0"/>
                      <a:pt x="47625" y="10478"/>
                      <a:pt x="47625" y="23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SliModel Group shp257">
                <a:extLst>
                  <a:ext uri="{FF2B5EF4-FFF2-40B4-BE49-F238E27FC236}">
                    <a16:creationId xmlns:a16="http://schemas.microsoft.com/office/drawing/2014/main" id="{F8BC97B2-8C4B-4664-B298-F6E102B3F314}"/>
                  </a:ext>
                </a:extLst>
              </p:cNvPr>
              <p:cNvSpPr/>
              <p:nvPr/>
            </p:nvSpPr>
            <p:spPr>
              <a:xfrm>
                <a:off x="8960167" y="4432934"/>
                <a:ext cx="47625" cy="47625"/>
              </a:xfrm>
              <a:custGeom>
                <a:avLst/>
                <a:gdLst>
                  <a:gd name="connsiteX0" fmla="*/ 47625 w 47625"/>
                  <a:gd name="connsiteY0" fmla="*/ 23813 h 47625"/>
                  <a:gd name="connsiteX1" fmla="*/ 23813 w 47625"/>
                  <a:gd name="connsiteY1" fmla="*/ 47625 h 47625"/>
                  <a:gd name="connsiteX2" fmla="*/ 0 w 47625"/>
                  <a:gd name="connsiteY2" fmla="*/ 23813 h 47625"/>
                  <a:gd name="connsiteX3" fmla="*/ 23813 w 47625"/>
                  <a:gd name="connsiteY3" fmla="*/ 0 h 47625"/>
                  <a:gd name="connsiteX4" fmla="*/ 47625 w 47625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3"/>
                    </a:moveTo>
                    <a:cubicBezTo>
                      <a:pt x="47625" y="37147"/>
                      <a:pt x="37147" y="47625"/>
                      <a:pt x="23813" y="47625"/>
                    </a:cubicBezTo>
                    <a:cubicBezTo>
                      <a:pt x="10477" y="47625"/>
                      <a:pt x="0" y="37147"/>
                      <a:pt x="0" y="23813"/>
                    </a:cubicBezTo>
                    <a:cubicBezTo>
                      <a:pt x="0" y="10478"/>
                      <a:pt x="10477" y="0"/>
                      <a:pt x="23813" y="0"/>
                    </a:cubicBezTo>
                    <a:cubicBezTo>
                      <a:pt x="37147" y="0"/>
                      <a:pt x="47625" y="10478"/>
                      <a:pt x="47625" y="23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SliModel Group shp258">
                <a:extLst>
                  <a:ext uri="{FF2B5EF4-FFF2-40B4-BE49-F238E27FC236}">
                    <a16:creationId xmlns:a16="http://schemas.microsoft.com/office/drawing/2014/main" id="{8BF3D6DF-7C28-4F1C-81D0-BBA9020C963C}"/>
                  </a:ext>
                </a:extLst>
              </p:cNvPr>
              <p:cNvSpPr/>
              <p:nvPr/>
            </p:nvSpPr>
            <p:spPr>
              <a:xfrm>
                <a:off x="8960167" y="4580572"/>
                <a:ext cx="47625" cy="47625"/>
              </a:xfrm>
              <a:custGeom>
                <a:avLst/>
                <a:gdLst>
                  <a:gd name="connsiteX0" fmla="*/ 47625 w 47625"/>
                  <a:gd name="connsiteY0" fmla="*/ 23813 h 47625"/>
                  <a:gd name="connsiteX1" fmla="*/ 23813 w 47625"/>
                  <a:gd name="connsiteY1" fmla="*/ 47625 h 47625"/>
                  <a:gd name="connsiteX2" fmla="*/ 0 w 47625"/>
                  <a:gd name="connsiteY2" fmla="*/ 23813 h 47625"/>
                  <a:gd name="connsiteX3" fmla="*/ 23813 w 47625"/>
                  <a:gd name="connsiteY3" fmla="*/ 0 h 47625"/>
                  <a:gd name="connsiteX4" fmla="*/ 47625 w 47625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3"/>
                    </a:moveTo>
                    <a:cubicBezTo>
                      <a:pt x="47625" y="37147"/>
                      <a:pt x="37147" y="47625"/>
                      <a:pt x="23813" y="47625"/>
                    </a:cubicBezTo>
                    <a:cubicBezTo>
                      <a:pt x="10477" y="47625"/>
                      <a:pt x="0" y="37147"/>
                      <a:pt x="0" y="23813"/>
                    </a:cubicBezTo>
                    <a:cubicBezTo>
                      <a:pt x="0" y="10478"/>
                      <a:pt x="10477" y="0"/>
                      <a:pt x="23813" y="0"/>
                    </a:cubicBezTo>
                    <a:cubicBezTo>
                      <a:pt x="37147" y="0"/>
                      <a:pt x="47625" y="10478"/>
                      <a:pt x="47625" y="23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SliModel Group shp259">
                <a:extLst>
                  <a:ext uri="{FF2B5EF4-FFF2-40B4-BE49-F238E27FC236}">
                    <a16:creationId xmlns:a16="http://schemas.microsoft.com/office/drawing/2014/main" id="{4F0A80B4-376A-4A64-8A72-5A889C287CFF}"/>
                  </a:ext>
                </a:extLst>
              </p:cNvPr>
              <p:cNvSpPr/>
              <p:nvPr/>
            </p:nvSpPr>
            <p:spPr>
              <a:xfrm>
                <a:off x="8961120" y="4728210"/>
                <a:ext cx="47625" cy="47625"/>
              </a:xfrm>
              <a:custGeom>
                <a:avLst/>
                <a:gdLst>
                  <a:gd name="connsiteX0" fmla="*/ 47625 w 47625"/>
                  <a:gd name="connsiteY0" fmla="*/ 23812 h 47625"/>
                  <a:gd name="connsiteX1" fmla="*/ 23812 w 47625"/>
                  <a:gd name="connsiteY1" fmla="*/ 47625 h 47625"/>
                  <a:gd name="connsiteX2" fmla="*/ 0 w 47625"/>
                  <a:gd name="connsiteY2" fmla="*/ 23812 h 47625"/>
                  <a:gd name="connsiteX3" fmla="*/ 23812 w 47625"/>
                  <a:gd name="connsiteY3" fmla="*/ 0 h 47625"/>
                  <a:gd name="connsiteX4" fmla="*/ 47625 w 47625"/>
                  <a:gd name="connsiteY4" fmla="*/ 23812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2"/>
                    </a:moveTo>
                    <a:cubicBezTo>
                      <a:pt x="47625" y="36964"/>
                      <a:pt x="36964" y="47625"/>
                      <a:pt x="23812" y="47625"/>
                    </a:cubicBezTo>
                    <a:cubicBezTo>
                      <a:pt x="10661" y="47625"/>
                      <a:pt x="0" y="36964"/>
                      <a:pt x="0" y="23812"/>
                    </a:cubicBezTo>
                    <a:cubicBezTo>
                      <a:pt x="0" y="10661"/>
                      <a:pt x="10661" y="0"/>
                      <a:pt x="23812" y="0"/>
                    </a:cubicBezTo>
                    <a:cubicBezTo>
                      <a:pt x="36964" y="0"/>
                      <a:pt x="47625" y="10661"/>
                      <a:pt x="47625" y="2381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3" name="Freeform 65">
            <a:extLst>
              <a:ext uri="{FF2B5EF4-FFF2-40B4-BE49-F238E27FC236}">
                <a16:creationId xmlns:a16="http://schemas.microsoft.com/office/drawing/2014/main" id="{04F86341-E044-A36E-31F0-EF9FD73A60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7852" y="2660609"/>
            <a:ext cx="2221358" cy="2221360"/>
          </a:xfrm>
          <a:custGeom>
            <a:avLst/>
            <a:gdLst>
              <a:gd name="T0" fmla="*/ 2982 w 3568"/>
              <a:gd name="T1" fmla="*/ 725 h 3568"/>
              <a:gd name="T2" fmla="*/ 2982 w 3568"/>
              <a:gd name="T3" fmla="*/ 725 h 3568"/>
              <a:gd name="T4" fmla="*/ 2842 w 3568"/>
              <a:gd name="T5" fmla="*/ 2982 h 3568"/>
              <a:gd name="T6" fmla="*/ 2842 w 3568"/>
              <a:gd name="T7" fmla="*/ 2982 h 3568"/>
              <a:gd name="T8" fmla="*/ 585 w 3568"/>
              <a:gd name="T9" fmla="*/ 2842 h 3568"/>
              <a:gd name="T10" fmla="*/ 585 w 3568"/>
              <a:gd name="T11" fmla="*/ 2842 h 3568"/>
              <a:gd name="T12" fmla="*/ 725 w 3568"/>
              <a:gd name="T13" fmla="*/ 585 h 3568"/>
              <a:gd name="T14" fmla="*/ 725 w 3568"/>
              <a:gd name="T15" fmla="*/ 585 h 3568"/>
              <a:gd name="T16" fmla="*/ 2982 w 3568"/>
              <a:gd name="T17" fmla="*/ 725 h 3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568" h="3568">
                <a:moveTo>
                  <a:pt x="2982" y="725"/>
                </a:moveTo>
                <a:lnTo>
                  <a:pt x="2982" y="725"/>
                </a:lnTo>
                <a:cubicBezTo>
                  <a:pt x="3567" y="1386"/>
                  <a:pt x="3505" y="2397"/>
                  <a:pt x="2842" y="2982"/>
                </a:cubicBezTo>
                <a:lnTo>
                  <a:pt x="2842" y="2982"/>
                </a:lnTo>
                <a:cubicBezTo>
                  <a:pt x="2180" y="3567"/>
                  <a:pt x="1170" y="3504"/>
                  <a:pt x="585" y="2842"/>
                </a:cubicBezTo>
                <a:lnTo>
                  <a:pt x="585" y="2842"/>
                </a:lnTo>
                <a:cubicBezTo>
                  <a:pt x="0" y="2180"/>
                  <a:pt x="63" y="1169"/>
                  <a:pt x="725" y="585"/>
                </a:cubicBezTo>
                <a:lnTo>
                  <a:pt x="725" y="585"/>
                </a:lnTo>
                <a:cubicBezTo>
                  <a:pt x="1387" y="0"/>
                  <a:pt x="2397" y="63"/>
                  <a:pt x="2982" y="725"/>
                </a:cubicBezTo>
              </a:path>
            </a:pathLst>
          </a:custGeom>
          <a:noFill/>
          <a:ln w="76200" cap="flat">
            <a:solidFill>
              <a:srgbClr val="103D6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240"/>
            <a:endParaRPr lang="en-US" sz="1799" kern="0">
              <a:solidFill>
                <a:srgbClr val="03161E"/>
              </a:solidFill>
              <a:latin typeface="Poppins" pitchFamily="2" charset="77"/>
            </a:endParaRPr>
          </a:p>
        </p:txBody>
      </p:sp>
      <p:sp>
        <p:nvSpPr>
          <p:cNvPr id="4" name="Freeform 66">
            <a:extLst>
              <a:ext uri="{FF2B5EF4-FFF2-40B4-BE49-F238E27FC236}">
                <a16:creationId xmlns:a16="http://schemas.microsoft.com/office/drawing/2014/main" id="{73B31E9D-3DD1-2AC1-1606-5E034CB803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8209" y="1592491"/>
            <a:ext cx="1188934" cy="1188934"/>
          </a:xfrm>
          <a:custGeom>
            <a:avLst/>
            <a:gdLst>
              <a:gd name="T0" fmla="*/ 1597 w 1911"/>
              <a:gd name="T1" fmla="*/ 389 h 1911"/>
              <a:gd name="T2" fmla="*/ 1597 w 1911"/>
              <a:gd name="T3" fmla="*/ 389 h 1911"/>
              <a:gd name="T4" fmla="*/ 1522 w 1911"/>
              <a:gd name="T5" fmla="*/ 1597 h 1911"/>
              <a:gd name="T6" fmla="*/ 1522 w 1911"/>
              <a:gd name="T7" fmla="*/ 1597 h 1911"/>
              <a:gd name="T8" fmla="*/ 313 w 1911"/>
              <a:gd name="T9" fmla="*/ 1522 h 1911"/>
              <a:gd name="T10" fmla="*/ 313 w 1911"/>
              <a:gd name="T11" fmla="*/ 1522 h 1911"/>
              <a:gd name="T12" fmla="*/ 388 w 1911"/>
              <a:gd name="T13" fmla="*/ 313 h 1911"/>
              <a:gd name="T14" fmla="*/ 388 w 1911"/>
              <a:gd name="T15" fmla="*/ 313 h 1911"/>
              <a:gd name="T16" fmla="*/ 1597 w 1911"/>
              <a:gd name="T17" fmla="*/ 389 h 19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11" h="1911">
                <a:moveTo>
                  <a:pt x="1597" y="389"/>
                </a:moveTo>
                <a:lnTo>
                  <a:pt x="1597" y="389"/>
                </a:lnTo>
                <a:cubicBezTo>
                  <a:pt x="1910" y="743"/>
                  <a:pt x="1877" y="1284"/>
                  <a:pt x="1522" y="1597"/>
                </a:cubicBezTo>
                <a:lnTo>
                  <a:pt x="1522" y="1597"/>
                </a:lnTo>
                <a:cubicBezTo>
                  <a:pt x="1167" y="1910"/>
                  <a:pt x="626" y="1877"/>
                  <a:pt x="313" y="1522"/>
                </a:cubicBezTo>
                <a:lnTo>
                  <a:pt x="313" y="1522"/>
                </a:lnTo>
                <a:cubicBezTo>
                  <a:pt x="0" y="1168"/>
                  <a:pt x="34" y="627"/>
                  <a:pt x="388" y="313"/>
                </a:cubicBezTo>
                <a:lnTo>
                  <a:pt x="388" y="313"/>
                </a:lnTo>
                <a:cubicBezTo>
                  <a:pt x="742" y="0"/>
                  <a:pt x="1284" y="34"/>
                  <a:pt x="1597" y="389"/>
                </a:cubicBezTo>
              </a:path>
            </a:pathLst>
          </a:custGeom>
          <a:noFill/>
          <a:ln w="76200" cap="flat">
            <a:solidFill>
              <a:srgbClr val="44862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240"/>
            <a:endParaRPr lang="en-US" sz="1799" kern="0">
              <a:solidFill>
                <a:srgbClr val="03161E"/>
              </a:solidFill>
              <a:latin typeface="Poppins" pitchFamily="2" charset="77"/>
            </a:endParaRPr>
          </a:p>
        </p:txBody>
      </p:sp>
      <p:sp>
        <p:nvSpPr>
          <p:cNvPr id="6" name="Freeform 67">
            <a:extLst>
              <a:ext uri="{FF2B5EF4-FFF2-40B4-BE49-F238E27FC236}">
                <a16:creationId xmlns:a16="http://schemas.microsoft.com/office/drawing/2014/main" id="{3BCA2C24-F467-F6C2-8800-96F7A5F9EC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5310" y="2564506"/>
            <a:ext cx="332242" cy="749605"/>
          </a:xfrm>
          <a:custGeom>
            <a:avLst/>
            <a:gdLst>
              <a:gd name="T0" fmla="*/ 520 w 534"/>
              <a:gd name="T1" fmla="*/ 518 h 1204"/>
              <a:gd name="T2" fmla="*/ 520 w 534"/>
              <a:gd name="T3" fmla="*/ 518 h 1204"/>
              <a:gd name="T4" fmla="*/ 369 w 534"/>
              <a:gd name="T5" fmla="*/ 346 h 1204"/>
              <a:gd name="T6" fmla="*/ 369 w 534"/>
              <a:gd name="T7" fmla="*/ 346 h 1204"/>
              <a:gd name="T8" fmla="*/ 129 w 534"/>
              <a:gd name="T9" fmla="*/ 75 h 1204"/>
              <a:gd name="T10" fmla="*/ 129 w 534"/>
              <a:gd name="T11" fmla="*/ 75 h 1204"/>
              <a:gd name="T12" fmla="*/ 74 w 534"/>
              <a:gd name="T13" fmla="*/ 13 h 1204"/>
              <a:gd name="T14" fmla="*/ 74 w 534"/>
              <a:gd name="T15" fmla="*/ 13 h 1204"/>
              <a:gd name="T16" fmla="*/ 30 w 534"/>
              <a:gd name="T17" fmla="*/ 13 h 1204"/>
              <a:gd name="T18" fmla="*/ 30 w 534"/>
              <a:gd name="T19" fmla="*/ 13 h 1204"/>
              <a:gd name="T20" fmla="*/ 30 w 534"/>
              <a:gd name="T21" fmla="*/ 56 h 1204"/>
              <a:gd name="T22" fmla="*/ 30 w 534"/>
              <a:gd name="T23" fmla="*/ 56 h 1204"/>
              <a:gd name="T24" fmla="*/ 182 w 534"/>
              <a:gd name="T25" fmla="*/ 227 h 1204"/>
              <a:gd name="T26" fmla="*/ 182 w 534"/>
              <a:gd name="T27" fmla="*/ 227 h 1204"/>
              <a:gd name="T28" fmla="*/ 422 w 534"/>
              <a:gd name="T29" fmla="*/ 499 h 1204"/>
              <a:gd name="T30" fmla="*/ 422 w 534"/>
              <a:gd name="T31" fmla="*/ 499 h 1204"/>
              <a:gd name="T32" fmla="*/ 456 w 534"/>
              <a:gd name="T33" fmla="*/ 537 h 1204"/>
              <a:gd name="T34" fmla="*/ 456 w 534"/>
              <a:gd name="T35" fmla="*/ 537 h 1204"/>
              <a:gd name="T36" fmla="*/ 378 w 534"/>
              <a:gd name="T37" fmla="*/ 619 h 1204"/>
              <a:gd name="T38" fmla="*/ 378 w 534"/>
              <a:gd name="T39" fmla="*/ 619 h 1204"/>
              <a:gd name="T40" fmla="*/ 150 w 534"/>
              <a:gd name="T41" fmla="*/ 914 h 1204"/>
              <a:gd name="T42" fmla="*/ 150 w 534"/>
              <a:gd name="T43" fmla="*/ 914 h 1204"/>
              <a:gd name="T44" fmla="*/ 8 w 534"/>
              <a:gd name="T45" fmla="*/ 1153 h 1204"/>
              <a:gd name="T46" fmla="*/ 8 w 534"/>
              <a:gd name="T47" fmla="*/ 1153 h 1204"/>
              <a:gd name="T48" fmla="*/ 19 w 534"/>
              <a:gd name="T49" fmla="*/ 1195 h 1204"/>
              <a:gd name="T50" fmla="*/ 19 w 534"/>
              <a:gd name="T51" fmla="*/ 1195 h 1204"/>
              <a:gd name="T52" fmla="*/ 60 w 534"/>
              <a:gd name="T53" fmla="*/ 1184 h 1204"/>
              <a:gd name="T54" fmla="*/ 60 w 534"/>
              <a:gd name="T55" fmla="*/ 1184 h 1204"/>
              <a:gd name="T56" fmla="*/ 307 w 534"/>
              <a:gd name="T57" fmla="*/ 799 h 1204"/>
              <a:gd name="T58" fmla="*/ 307 w 534"/>
              <a:gd name="T59" fmla="*/ 799 h 1204"/>
              <a:gd name="T60" fmla="*/ 487 w 534"/>
              <a:gd name="T61" fmla="*/ 593 h 1204"/>
              <a:gd name="T62" fmla="*/ 487 w 534"/>
              <a:gd name="T63" fmla="*/ 593 h 1204"/>
              <a:gd name="T64" fmla="*/ 520 w 534"/>
              <a:gd name="T65" fmla="*/ 561 h 1204"/>
              <a:gd name="T66" fmla="*/ 520 w 534"/>
              <a:gd name="T67" fmla="*/ 561 h 1204"/>
              <a:gd name="T68" fmla="*/ 520 w 534"/>
              <a:gd name="T69" fmla="*/ 518 h 1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34" h="1204">
                <a:moveTo>
                  <a:pt x="520" y="518"/>
                </a:moveTo>
                <a:lnTo>
                  <a:pt x="520" y="518"/>
                </a:lnTo>
                <a:cubicBezTo>
                  <a:pt x="470" y="461"/>
                  <a:pt x="419" y="404"/>
                  <a:pt x="369" y="346"/>
                </a:cubicBezTo>
                <a:lnTo>
                  <a:pt x="369" y="346"/>
                </a:lnTo>
                <a:cubicBezTo>
                  <a:pt x="289" y="256"/>
                  <a:pt x="209" y="166"/>
                  <a:pt x="129" y="75"/>
                </a:cubicBezTo>
                <a:lnTo>
                  <a:pt x="129" y="75"/>
                </a:lnTo>
                <a:cubicBezTo>
                  <a:pt x="110" y="54"/>
                  <a:pt x="92" y="34"/>
                  <a:pt x="74" y="13"/>
                </a:cubicBezTo>
                <a:lnTo>
                  <a:pt x="74" y="13"/>
                </a:lnTo>
                <a:cubicBezTo>
                  <a:pt x="63" y="0"/>
                  <a:pt x="41" y="1"/>
                  <a:pt x="30" y="13"/>
                </a:cubicBezTo>
                <a:lnTo>
                  <a:pt x="30" y="13"/>
                </a:lnTo>
                <a:cubicBezTo>
                  <a:pt x="18" y="25"/>
                  <a:pt x="19" y="43"/>
                  <a:pt x="30" y="56"/>
                </a:cubicBezTo>
                <a:lnTo>
                  <a:pt x="30" y="56"/>
                </a:lnTo>
                <a:cubicBezTo>
                  <a:pt x="81" y="113"/>
                  <a:pt x="131" y="170"/>
                  <a:pt x="182" y="227"/>
                </a:cubicBezTo>
                <a:lnTo>
                  <a:pt x="182" y="227"/>
                </a:lnTo>
                <a:cubicBezTo>
                  <a:pt x="261" y="317"/>
                  <a:pt x="341" y="408"/>
                  <a:pt x="422" y="499"/>
                </a:cubicBezTo>
                <a:lnTo>
                  <a:pt x="422" y="499"/>
                </a:lnTo>
                <a:cubicBezTo>
                  <a:pt x="433" y="512"/>
                  <a:pt x="444" y="524"/>
                  <a:pt x="456" y="537"/>
                </a:cubicBezTo>
                <a:lnTo>
                  <a:pt x="456" y="537"/>
                </a:lnTo>
                <a:cubicBezTo>
                  <a:pt x="429" y="564"/>
                  <a:pt x="403" y="591"/>
                  <a:pt x="378" y="619"/>
                </a:cubicBezTo>
                <a:lnTo>
                  <a:pt x="378" y="619"/>
                </a:lnTo>
                <a:cubicBezTo>
                  <a:pt x="294" y="711"/>
                  <a:pt x="219" y="810"/>
                  <a:pt x="150" y="914"/>
                </a:cubicBezTo>
                <a:lnTo>
                  <a:pt x="150" y="914"/>
                </a:lnTo>
                <a:cubicBezTo>
                  <a:pt x="98" y="990"/>
                  <a:pt x="51" y="1070"/>
                  <a:pt x="8" y="1153"/>
                </a:cubicBezTo>
                <a:lnTo>
                  <a:pt x="8" y="1153"/>
                </a:lnTo>
                <a:cubicBezTo>
                  <a:pt x="0" y="1168"/>
                  <a:pt x="4" y="1187"/>
                  <a:pt x="19" y="1195"/>
                </a:cubicBezTo>
                <a:lnTo>
                  <a:pt x="19" y="1195"/>
                </a:lnTo>
                <a:cubicBezTo>
                  <a:pt x="33" y="1203"/>
                  <a:pt x="53" y="1199"/>
                  <a:pt x="60" y="1184"/>
                </a:cubicBezTo>
                <a:lnTo>
                  <a:pt x="60" y="1184"/>
                </a:lnTo>
                <a:cubicBezTo>
                  <a:pt x="131" y="1048"/>
                  <a:pt x="214" y="920"/>
                  <a:pt x="307" y="799"/>
                </a:cubicBezTo>
                <a:lnTo>
                  <a:pt x="307" y="799"/>
                </a:lnTo>
                <a:cubicBezTo>
                  <a:pt x="361" y="729"/>
                  <a:pt x="423" y="657"/>
                  <a:pt x="487" y="593"/>
                </a:cubicBezTo>
                <a:lnTo>
                  <a:pt x="487" y="593"/>
                </a:lnTo>
                <a:cubicBezTo>
                  <a:pt x="498" y="583"/>
                  <a:pt x="509" y="572"/>
                  <a:pt x="520" y="561"/>
                </a:cubicBezTo>
                <a:lnTo>
                  <a:pt x="520" y="561"/>
                </a:lnTo>
                <a:cubicBezTo>
                  <a:pt x="533" y="550"/>
                  <a:pt x="530" y="530"/>
                  <a:pt x="520" y="518"/>
                </a:cubicBezTo>
              </a:path>
            </a:pathLst>
          </a:custGeom>
          <a:solidFill>
            <a:srgbClr val="44862F"/>
          </a:solidFill>
          <a:ln>
            <a:solidFill>
              <a:srgbClr val="44862F"/>
            </a:solidFill>
          </a:ln>
          <a:effectLst/>
        </p:spPr>
        <p:txBody>
          <a:bodyPr wrap="none" anchor="ctr"/>
          <a:lstStyle/>
          <a:p>
            <a:pPr defTabSz="914240"/>
            <a:endParaRPr lang="en-US" sz="1799" kern="0">
              <a:solidFill>
                <a:srgbClr val="03161E"/>
              </a:solidFill>
              <a:latin typeface="Poppins" pitchFamily="2" charset="77"/>
            </a:endParaRPr>
          </a:p>
        </p:txBody>
      </p:sp>
      <p:sp>
        <p:nvSpPr>
          <p:cNvPr id="7" name="Freeform 68">
            <a:extLst>
              <a:ext uri="{FF2B5EF4-FFF2-40B4-BE49-F238E27FC236}">
                <a16:creationId xmlns:a16="http://schemas.microsoft.com/office/drawing/2014/main" id="{1F423CCF-2916-8587-A959-CD7EEA4043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8935" y="4761152"/>
            <a:ext cx="1188934" cy="1188934"/>
          </a:xfrm>
          <a:custGeom>
            <a:avLst/>
            <a:gdLst>
              <a:gd name="T0" fmla="*/ 313 w 1911"/>
              <a:gd name="T1" fmla="*/ 1522 h 1911"/>
              <a:gd name="T2" fmla="*/ 313 w 1911"/>
              <a:gd name="T3" fmla="*/ 1522 h 1911"/>
              <a:gd name="T4" fmla="*/ 388 w 1911"/>
              <a:gd name="T5" fmla="*/ 313 h 1911"/>
              <a:gd name="T6" fmla="*/ 388 w 1911"/>
              <a:gd name="T7" fmla="*/ 313 h 1911"/>
              <a:gd name="T8" fmla="*/ 1597 w 1911"/>
              <a:gd name="T9" fmla="*/ 388 h 1911"/>
              <a:gd name="T10" fmla="*/ 1597 w 1911"/>
              <a:gd name="T11" fmla="*/ 388 h 1911"/>
              <a:gd name="T12" fmla="*/ 1522 w 1911"/>
              <a:gd name="T13" fmla="*/ 1597 h 1911"/>
              <a:gd name="T14" fmla="*/ 1522 w 1911"/>
              <a:gd name="T15" fmla="*/ 1597 h 1911"/>
              <a:gd name="T16" fmla="*/ 313 w 1911"/>
              <a:gd name="T17" fmla="*/ 1522 h 19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11" h="1911">
                <a:moveTo>
                  <a:pt x="313" y="1522"/>
                </a:moveTo>
                <a:lnTo>
                  <a:pt x="313" y="1522"/>
                </a:lnTo>
                <a:cubicBezTo>
                  <a:pt x="0" y="1168"/>
                  <a:pt x="34" y="626"/>
                  <a:pt x="388" y="313"/>
                </a:cubicBezTo>
                <a:lnTo>
                  <a:pt x="388" y="313"/>
                </a:lnTo>
                <a:cubicBezTo>
                  <a:pt x="743" y="0"/>
                  <a:pt x="1284" y="34"/>
                  <a:pt x="1597" y="388"/>
                </a:cubicBezTo>
                <a:lnTo>
                  <a:pt x="1597" y="388"/>
                </a:lnTo>
                <a:cubicBezTo>
                  <a:pt x="1910" y="742"/>
                  <a:pt x="1876" y="1284"/>
                  <a:pt x="1522" y="1597"/>
                </a:cubicBezTo>
                <a:lnTo>
                  <a:pt x="1522" y="1597"/>
                </a:lnTo>
                <a:cubicBezTo>
                  <a:pt x="1168" y="1910"/>
                  <a:pt x="626" y="1877"/>
                  <a:pt x="313" y="1522"/>
                </a:cubicBezTo>
              </a:path>
            </a:pathLst>
          </a:custGeom>
          <a:noFill/>
          <a:ln w="76200" cap="flat">
            <a:solidFill>
              <a:srgbClr val="44862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240"/>
            <a:endParaRPr lang="en-US" sz="1799" kern="0">
              <a:solidFill>
                <a:srgbClr val="03161E"/>
              </a:solidFill>
              <a:latin typeface="Poppins" pitchFamily="2" charset="77"/>
            </a:endParaRPr>
          </a:p>
        </p:txBody>
      </p:sp>
      <p:sp>
        <p:nvSpPr>
          <p:cNvPr id="8" name="Freeform 69">
            <a:extLst>
              <a:ext uri="{FF2B5EF4-FFF2-40B4-BE49-F238E27FC236}">
                <a16:creationId xmlns:a16="http://schemas.microsoft.com/office/drawing/2014/main" id="{E9C9CC97-53CB-AD29-1ACF-A20E9C063C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1271" y="4228466"/>
            <a:ext cx="332243" cy="749605"/>
          </a:xfrm>
          <a:custGeom>
            <a:avLst/>
            <a:gdLst>
              <a:gd name="T0" fmla="*/ 155 w 534"/>
              <a:gd name="T1" fmla="*/ 585 h 1206"/>
              <a:gd name="T2" fmla="*/ 155 w 534"/>
              <a:gd name="T3" fmla="*/ 585 h 1206"/>
              <a:gd name="T4" fmla="*/ 384 w 534"/>
              <a:gd name="T5" fmla="*/ 291 h 1206"/>
              <a:gd name="T6" fmla="*/ 384 w 534"/>
              <a:gd name="T7" fmla="*/ 291 h 1206"/>
              <a:gd name="T8" fmla="*/ 526 w 534"/>
              <a:gd name="T9" fmla="*/ 50 h 1206"/>
              <a:gd name="T10" fmla="*/ 526 w 534"/>
              <a:gd name="T11" fmla="*/ 50 h 1206"/>
              <a:gd name="T12" fmla="*/ 515 w 534"/>
              <a:gd name="T13" fmla="*/ 8 h 1206"/>
              <a:gd name="T14" fmla="*/ 515 w 534"/>
              <a:gd name="T15" fmla="*/ 8 h 1206"/>
              <a:gd name="T16" fmla="*/ 472 w 534"/>
              <a:gd name="T17" fmla="*/ 19 h 1206"/>
              <a:gd name="T18" fmla="*/ 472 w 534"/>
              <a:gd name="T19" fmla="*/ 19 h 1206"/>
              <a:gd name="T20" fmla="*/ 226 w 534"/>
              <a:gd name="T21" fmla="*/ 406 h 1206"/>
              <a:gd name="T22" fmla="*/ 226 w 534"/>
              <a:gd name="T23" fmla="*/ 406 h 1206"/>
              <a:gd name="T24" fmla="*/ 47 w 534"/>
              <a:gd name="T25" fmla="*/ 611 h 1206"/>
              <a:gd name="T26" fmla="*/ 47 w 534"/>
              <a:gd name="T27" fmla="*/ 611 h 1206"/>
              <a:gd name="T28" fmla="*/ 13 w 534"/>
              <a:gd name="T29" fmla="*/ 643 h 1206"/>
              <a:gd name="T30" fmla="*/ 13 w 534"/>
              <a:gd name="T31" fmla="*/ 643 h 1206"/>
              <a:gd name="T32" fmla="*/ 13 w 534"/>
              <a:gd name="T33" fmla="*/ 686 h 1206"/>
              <a:gd name="T34" fmla="*/ 13 w 534"/>
              <a:gd name="T35" fmla="*/ 686 h 1206"/>
              <a:gd name="T36" fmla="*/ 164 w 534"/>
              <a:gd name="T37" fmla="*/ 858 h 1206"/>
              <a:gd name="T38" fmla="*/ 164 w 534"/>
              <a:gd name="T39" fmla="*/ 858 h 1206"/>
              <a:gd name="T40" fmla="*/ 405 w 534"/>
              <a:gd name="T41" fmla="*/ 1129 h 1206"/>
              <a:gd name="T42" fmla="*/ 405 w 534"/>
              <a:gd name="T43" fmla="*/ 1129 h 1206"/>
              <a:gd name="T44" fmla="*/ 459 w 534"/>
              <a:gd name="T45" fmla="*/ 1192 h 1206"/>
              <a:gd name="T46" fmla="*/ 459 w 534"/>
              <a:gd name="T47" fmla="*/ 1192 h 1206"/>
              <a:gd name="T48" fmla="*/ 503 w 534"/>
              <a:gd name="T49" fmla="*/ 1192 h 1206"/>
              <a:gd name="T50" fmla="*/ 503 w 534"/>
              <a:gd name="T51" fmla="*/ 1192 h 1206"/>
              <a:gd name="T52" fmla="*/ 503 w 534"/>
              <a:gd name="T53" fmla="*/ 1149 h 1206"/>
              <a:gd name="T54" fmla="*/ 503 w 534"/>
              <a:gd name="T55" fmla="*/ 1149 h 1206"/>
              <a:gd name="T56" fmla="*/ 351 w 534"/>
              <a:gd name="T57" fmla="*/ 978 h 1206"/>
              <a:gd name="T58" fmla="*/ 351 w 534"/>
              <a:gd name="T59" fmla="*/ 978 h 1206"/>
              <a:gd name="T60" fmla="*/ 112 w 534"/>
              <a:gd name="T61" fmla="*/ 706 h 1206"/>
              <a:gd name="T62" fmla="*/ 112 w 534"/>
              <a:gd name="T63" fmla="*/ 706 h 1206"/>
              <a:gd name="T64" fmla="*/ 77 w 534"/>
              <a:gd name="T65" fmla="*/ 667 h 1206"/>
              <a:gd name="T66" fmla="*/ 77 w 534"/>
              <a:gd name="T67" fmla="*/ 667 h 1206"/>
              <a:gd name="T68" fmla="*/ 155 w 534"/>
              <a:gd name="T69" fmla="*/ 585 h 1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34" h="1206">
                <a:moveTo>
                  <a:pt x="155" y="585"/>
                </a:moveTo>
                <a:lnTo>
                  <a:pt x="155" y="585"/>
                </a:lnTo>
                <a:cubicBezTo>
                  <a:pt x="239" y="493"/>
                  <a:pt x="315" y="394"/>
                  <a:pt x="384" y="291"/>
                </a:cubicBezTo>
                <a:lnTo>
                  <a:pt x="384" y="291"/>
                </a:lnTo>
                <a:cubicBezTo>
                  <a:pt x="435" y="213"/>
                  <a:pt x="483" y="133"/>
                  <a:pt x="526" y="50"/>
                </a:cubicBezTo>
                <a:lnTo>
                  <a:pt x="526" y="50"/>
                </a:lnTo>
                <a:cubicBezTo>
                  <a:pt x="533" y="35"/>
                  <a:pt x="529" y="17"/>
                  <a:pt x="515" y="8"/>
                </a:cubicBezTo>
                <a:lnTo>
                  <a:pt x="515" y="8"/>
                </a:lnTo>
                <a:cubicBezTo>
                  <a:pt x="500" y="0"/>
                  <a:pt x="480" y="5"/>
                  <a:pt x="472" y="19"/>
                </a:cubicBezTo>
                <a:lnTo>
                  <a:pt x="472" y="19"/>
                </a:lnTo>
                <a:cubicBezTo>
                  <a:pt x="402" y="155"/>
                  <a:pt x="320" y="285"/>
                  <a:pt x="226" y="406"/>
                </a:cubicBezTo>
                <a:lnTo>
                  <a:pt x="226" y="406"/>
                </a:lnTo>
                <a:cubicBezTo>
                  <a:pt x="173" y="475"/>
                  <a:pt x="110" y="547"/>
                  <a:pt x="47" y="611"/>
                </a:cubicBezTo>
                <a:lnTo>
                  <a:pt x="47" y="611"/>
                </a:lnTo>
                <a:cubicBezTo>
                  <a:pt x="36" y="622"/>
                  <a:pt x="25" y="633"/>
                  <a:pt x="13" y="643"/>
                </a:cubicBezTo>
                <a:lnTo>
                  <a:pt x="13" y="643"/>
                </a:lnTo>
                <a:cubicBezTo>
                  <a:pt x="0" y="655"/>
                  <a:pt x="3" y="674"/>
                  <a:pt x="13" y="686"/>
                </a:cubicBezTo>
                <a:lnTo>
                  <a:pt x="13" y="686"/>
                </a:lnTo>
                <a:cubicBezTo>
                  <a:pt x="63" y="743"/>
                  <a:pt x="114" y="800"/>
                  <a:pt x="164" y="858"/>
                </a:cubicBezTo>
                <a:lnTo>
                  <a:pt x="164" y="858"/>
                </a:lnTo>
                <a:cubicBezTo>
                  <a:pt x="244" y="948"/>
                  <a:pt x="324" y="1039"/>
                  <a:pt x="405" y="1129"/>
                </a:cubicBezTo>
                <a:lnTo>
                  <a:pt x="405" y="1129"/>
                </a:lnTo>
                <a:cubicBezTo>
                  <a:pt x="423" y="1150"/>
                  <a:pt x="441" y="1171"/>
                  <a:pt x="459" y="1192"/>
                </a:cubicBezTo>
                <a:lnTo>
                  <a:pt x="459" y="1192"/>
                </a:lnTo>
                <a:cubicBezTo>
                  <a:pt x="470" y="1205"/>
                  <a:pt x="492" y="1203"/>
                  <a:pt x="503" y="1192"/>
                </a:cubicBezTo>
                <a:lnTo>
                  <a:pt x="503" y="1192"/>
                </a:lnTo>
                <a:cubicBezTo>
                  <a:pt x="515" y="1179"/>
                  <a:pt x="514" y="1161"/>
                  <a:pt x="503" y="1149"/>
                </a:cubicBezTo>
                <a:lnTo>
                  <a:pt x="503" y="1149"/>
                </a:lnTo>
                <a:cubicBezTo>
                  <a:pt x="452" y="1091"/>
                  <a:pt x="402" y="1034"/>
                  <a:pt x="351" y="978"/>
                </a:cubicBezTo>
                <a:lnTo>
                  <a:pt x="351" y="978"/>
                </a:lnTo>
                <a:cubicBezTo>
                  <a:pt x="272" y="887"/>
                  <a:pt x="192" y="796"/>
                  <a:pt x="112" y="706"/>
                </a:cubicBezTo>
                <a:lnTo>
                  <a:pt x="112" y="706"/>
                </a:lnTo>
                <a:cubicBezTo>
                  <a:pt x="100" y="693"/>
                  <a:pt x="88" y="680"/>
                  <a:pt x="77" y="667"/>
                </a:cubicBezTo>
                <a:lnTo>
                  <a:pt x="77" y="667"/>
                </a:lnTo>
                <a:cubicBezTo>
                  <a:pt x="104" y="641"/>
                  <a:pt x="131" y="613"/>
                  <a:pt x="155" y="585"/>
                </a:cubicBezTo>
              </a:path>
            </a:pathLst>
          </a:custGeom>
          <a:solidFill>
            <a:srgbClr val="44862F"/>
          </a:solidFill>
          <a:ln>
            <a:noFill/>
          </a:ln>
          <a:effectLst/>
        </p:spPr>
        <p:txBody>
          <a:bodyPr wrap="none" anchor="ctr"/>
          <a:lstStyle/>
          <a:p>
            <a:pPr defTabSz="914240"/>
            <a:endParaRPr lang="en-US" sz="1799" kern="0">
              <a:solidFill>
                <a:srgbClr val="03161E"/>
              </a:solidFill>
              <a:latin typeface="Poppins" pitchFamily="2" charset="77"/>
            </a:endParaRPr>
          </a:p>
        </p:txBody>
      </p:sp>
      <p:sp>
        <p:nvSpPr>
          <p:cNvPr id="9" name="Freeform 70">
            <a:extLst>
              <a:ext uri="{FF2B5EF4-FFF2-40B4-BE49-F238E27FC236}">
                <a16:creationId xmlns:a16="http://schemas.microsoft.com/office/drawing/2014/main" id="{634FE17D-023D-9120-8F1F-8C4D973AA8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2902" y="1773713"/>
            <a:ext cx="1188936" cy="1188934"/>
          </a:xfrm>
          <a:custGeom>
            <a:avLst/>
            <a:gdLst>
              <a:gd name="T0" fmla="*/ 1523 w 1910"/>
              <a:gd name="T1" fmla="*/ 1595 h 1909"/>
              <a:gd name="T2" fmla="*/ 1523 w 1910"/>
              <a:gd name="T3" fmla="*/ 1595 h 1909"/>
              <a:gd name="T4" fmla="*/ 313 w 1910"/>
              <a:gd name="T5" fmla="*/ 1522 h 1909"/>
              <a:gd name="T6" fmla="*/ 313 w 1910"/>
              <a:gd name="T7" fmla="*/ 1522 h 1909"/>
              <a:gd name="T8" fmla="*/ 386 w 1910"/>
              <a:gd name="T9" fmla="*/ 314 h 1909"/>
              <a:gd name="T10" fmla="*/ 386 w 1910"/>
              <a:gd name="T11" fmla="*/ 314 h 1909"/>
              <a:gd name="T12" fmla="*/ 1595 w 1910"/>
              <a:gd name="T13" fmla="*/ 386 h 1909"/>
              <a:gd name="T14" fmla="*/ 1595 w 1910"/>
              <a:gd name="T15" fmla="*/ 386 h 1909"/>
              <a:gd name="T16" fmla="*/ 1523 w 1910"/>
              <a:gd name="T17" fmla="*/ 1595 h 19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10" h="1909">
                <a:moveTo>
                  <a:pt x="1523" y="1595"/>
                </a:moveTo>
                <a:lnTo>
                  <a:pt x="1523" y="1595"/>
                </a:lnTo>
                <a:cubicBezTo>
                  <a:pt x="1168" y="1908"/>
                  <a:pt x="627" y="1876"/>
                  <a:pt x="313" y="1522"/>
                </a:cubicBezTo>
                <a:lnTo>
                  <a:pt x="313" y="1522"/>
                </a:lnTo>
                <a:cubicBezTo>
                  <a:pt x="0" y="1168"/>
                  <a:pt x="33" y="627"/>
                  <a:pt x="386" y="314"/>
                </a:cubicBezTo>
                <a:lnTo>
                  <a:pt x="386" y="314"/>
                </a:lnTo>
                <a:cubicBezTo>
                  <a:pt x="740" y="0"/>
                  <a:pt x="1282" y="32"/>
                  <a:pt x="1595" y="386"/>
                </a:cubicBezTo>
                <a:lnTo>
                  <a:pt x="1595" y="386"/>
                </a:lnTo>
                <a:cubicBezTo>
                  <a:pt x="1909" y="740"/>
                  <a:pt x="1876" y="1281"/>
                  <a:pt x="1523" y="1595"/>
                </a:cubicBezTo>
              </a:path>
            </a:pathLst>
          </a:custGeom>
          <a:noFill/>
          <a:ln w="76200" cap="flat">
            <a:solidFill>
              <a:srgbClr val="44862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240"/>
            <a:endParaRPr lang="en-US" sz="1799" kern="0">
              <a:solidFill>
                <a:srgbClr val="03161E"/>
              </a:solidFill>
              <a:latin typeface="Poppins" pitchFamily="2" charset="77"/>
            </a:endParaRPr>
          </a:p>
        </p:txBody>
      </p:sp>
      <p:sp>
        <p:nvSpPr>
          <p:cNvPr id="10" name="Freeform 71">
            <a:extLst>
              <a:ext uri="{FF2B5EF4-FFF2-40B4-BE49-F238E27FC236}">
                <a16:creationId xmlns:a16="http://schemas.microsoft.com/office/drawing/2014/main" id="{09FE358A-E06E-939A-D024-5995A4B934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0215" y="2690814"/>
            <a:ext cx="749607" cy="332242"/>
          </a:xfrm>
          <a:custGeom>
            <a:avLst/>
            <a:gdLst>
              <a:gd name="T0" fmla="*/ 1192 w 1206"/>
              <a:gd name="T1" fmla="*/ 28 h 533"/>
              <a:gd name="T2" fmla="*/ 1192 w 1206"/>
              <a:gd name="T3" fmla="*/ 28 h 533"/>
              <a:gd name="T4" fmla="*/ 1149 w 1206"/>
              <a:gd name="T5" fmla="*/ 28 h 533"/>
              <a:gd name="T6" fmla="*/ 1149 w 1206"/>
              <a:gd name="T7" fmla="*/ 28 h 533"/>
              <a:gd name="T8" fmla="*/ 978 w 1206"/>
              <a:gd name="T9" fmla="*/ 180 h 533"/>
              <a:gd name="T10" fmla="*/ 978 w 1206"/>
              <a:gd name="T11" fmla="*/ 180 h 533"/>
              <a:gd name="T12" fmla="*/ 706 w 1206"/>
              <a:gd name="T13" fmla="*/ 421 h 533"/>
              <a:gd name="T14" fmla="*/ 668 w 1206"/>
              <a:gd name="T15" fmla="*/ 455 h 533"/>
              <a:gd name="T16" fmla="*/ 668 w 1206"/>
              <a:gd name="T17" fmla="*/ 455 h 533"/>
              <a:gd name="T18" fmla="*/ 586 w 1206"/>
              <a:gd name="T19" fmla="*/ 377 h 533"/>
              <a:gd name="T20" fmla="*/ 586 w 1206"/>
              <a:gd name="T21" fmla="*/ 377 h 533"/>
              <a:gd name="T22" fmla="*/ 291 w 1206"/>
              <a:gd name="T23" fmla="*/ 149 h 533"/>
              <a:gd name="T24" fmla="*/ 291 w 1206"/>
              <a:gd name="T25" fmla="*/ 149 h 533"/>
              <a:gd name="T26" fmla="*/ 50 w 1206"/>
              <a:gd name="T27" fmla="*/ 8 h 533"/>
              <a:gd name="T28" fmla="*/ 50 w 1206"/>
              <a:gd name="T29" fmla="*/ 8 h 533"/>
              <a:gd name="T30" fmla="*/ 9 w 1206"/>
              <a:gd name="T31" fmla="*/ 19 h 533"/>
              <a:gd name="T32" fmla="*/ 9 w 1206"/>
              <a:gd name="T33" fmla="*/ 19 h 533"/>
              <a:gd name="T34" fmla="*/ 20 w 1206"/>
              <a:gd name="T35" fmla="*/ 60 h 533"/>
              <a:gd name="T36" fmla="*/ 20 w 1206"/>
              <a:gd name="T37" fmla="*/ 60 h 533"/>
              <a:gd name="T38" fmla="*/ 407 w 1206"/>
              <a:gd name="T39" fmla="*/ 306 h 533"/>
              <a:gd name="T40" fmla="*/ 407 w 1206"/>
              <a:gd name="T41" fmla="*/ 306 h 533"/>
              <a:gd name="T42" fmla="*/ 612 w 1206"/>
              <a:gd name="T43" fmla="*/ 486 h 533"/>
              <a:gd name="T44" fmla="*/ 612 w 1206"/>
              <a:gd name="T45" fmla="*/ 486 h 533"/>
              <a:gd name="T46" fmla="*/ 644 w 1206"/>
              <a:gd name="T47" fmla="*/ 519 h 533"/>
              <a:gd name="T48" fmla="*/ 644 w 1206"/>
              <a:gd name="T49" fmla="*/ 519 h 533"/>
              <a:gd name="T50" fmla="*/ 687 w 1206"/>
              <a:gd name="T51" fmla="*/ 519 h 533"/>
              <a:gd name="T52" fmla="*/ 687 w 1206"/>
              <a:gd name="T53" fmla="*/ 519 h 533"/>
              <a:gd name="T54" fmla="*/ 859 w 1206"/>
              <a:gd name="T55" fmla="*/ 367 h 533"/>
              <a:gd name="T56" fmla="*/ 859 w 1206"/>
              <a:gd name="T57" fmla="*/ 367 h 533"/>
              <a:gd name="T58" fmla="*/ 1129 w 1206"/>
              <a:gd name="T59" fmla="*/ 127 h 533"/>
              <a:gd name="T60" fmla="*/ 1192 w 1206"/>
              <a:gd name="T61" fmla="*/ 72 h 533"/>
              <a:gd name="T62" fmla="*/ 1192 w 1206"/>
              <a:gd name="T63" fmla="*/ 72 h 533"/>
              <a:gd name="T64" fmla="*/ 1192 w 1206"/>
              <a:gd name="T65" fmla="*/ 28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206" h="533">
                <a:moveTo>
                  <a:pt x="1192" y="28"/>
                </a:moveTo>
                <a:lnTo>
                  <a:pt x="1192" y="28"/>
                </a:lnTo>
                <a:cubicBezTo>
                  <a:pt x="1180" y="16"/>
                  <a:pt x="1161" y="17"/>
                  <a:pt x="1149" y="28"/>
                </a:cubicBezTo>
                <a:lnTo>
                  <a:pt x="1149" y="28"/>
                </a:lnTo>
                <a:cubicBezTo>
                  <a:pt x="1092" y="79"/>
                  <a:pt x="1035" y="130"/>
                  <a:pt x="978" y="180"/>
                </a:cubicBezTo>
                <a:lnTo>
                  <a:pt x="978" y="180"/>
                </a:lnTo>
                <a:cubicBezTo>
                  <a:pt x="887" y="260"/>
                  <a:pt x="797" y="341"/>
                  <a:pt x="706" y="421"/>
                </a:cubicBezTo>
                <a:lnTo>
                  <a:pt x="668" y="455"/>
                </a:lnTo>
                <a:lnTo>
                  <a:pt x="668" y="455"/>
                </a:lnTo>
                <a:cubicBezTo>
                  <a:pt x="641" y="427"/>
                  <a:pt x="614" y="402"/>
                  <a:pt x="586" y="377"/>
                </a:cubicBezTo>
                <a:lnTo>
                  <a:pt x="586" y="377"/>
                </a:lnTo>
                <a:cubicBezTo>
                  <a:pt x="493" y="293"/>
                  <a:pt x="394" y="217"/>
                  <a:pt x="291" y="149"/>
                </a:cubicBezTo>
                <a:lnTo>
                  <a:pt x="291" y="149"/>
                </a:lnTo>
                <a:cubicBezTo>
                  <a:pt x="213" y="98"/>
                  <a:pt x="133" y="51"/>
                  <a:pt x="50" y="8"/>
                </a:cubicBezTo>
                <a:lnTo>
                  <a:pt x="50" y="8"/>
                </a:lnTo>
                <a:cubicBezTo>
                  <a:pt x="35" y="0"/>
                  <a:pt x="17" y="4"/>
                  <a:pt x="9" y="19"/>
                </a:cubicBezTo>
                <a:lnTo>
                  <a:pt x="9" y="19"/>
                </a:lnTo>
                <a:cubicBezTo>
                  <a:pt x="0" y="32"/>
                  <a:pt x="5" y="53"/>
                  <a:pt x="20" y="60"/>
                </a:cubicBezTo>
                <a:lnTo>
                  <a:pt x="20" y="60"/>
                </a:lnTo>
                <a:cubicBezTo>
                  <a:pt x="155" y="131"/>
                  <a:pt x="285" y="213"/>
                  <a:pt x="407" y="306"/>
                </a:cubicBezTo>
                <a:lnTo>
                  <a:pt x="407" y="306"/>
                </a:lnTo>
                <a:cubicBezTo>
                  <a:pt x="476" y="360"/>
                  <a:pt x="548" y="422"/>
                  <a:pt x="612" y="486"/>
                </a:cubicBezTo>
                <a:lnTo>
                  <a:pt x="612" y="486"/>
                </a:lnTo>
                <a:cubicBezTo>
                  <a:pt x="623" y="497"/>
                  <a:pt x="634" y="508"/>
                  <a:pt x="644" y="519"/>
                </a:cubicBezTo>
                <a:lnTo>
                  <a:pt x="644" y="519"/>
                </a:lnTo>
                <a:cubicBezTo>
                  <a:pt x="656" y="532"/>
                  <a:pt x="676" y="529"/>
                  <a:pt x="687" y="519"/>
                </a:cubicBezTo>
                <a:lnTo>
                  <a:pt x="687" y="519"/>
                </a:lnTo>
                <a:cubicBezTo>
                  <a:pt x="744" y="468"/>
                  <a:pt x="801" y="418"/>
                  <a:pt x="859" y="367"/>
                </a:cubicBezTo>
                <a:lnTo>
                  <a:pt x="859" y="367"/>
                </a:lnTo>
                <a:cubicBezTo>
                  <a:pt x="948" y="287"/>
                  <a:pt x="1039" y="207"/>
                  <a:pt x="1129" y="127"/>
                </a:cubicBezTo>
                <a:lnTo>
                  <a:pt x="1192" y="72"/>
                </a:lnTo>
                <a:lnTo>
                  <a:pt x="1192" y="72"/>
                </a:lnTo>
                <a:cubicBezTo>
                  <a:pt x="1205" y="60"/>
                  <a:pt x="1204" y="40"/>
                  <a:pt x="1192" y="28"/>
                </a:cubicBezTo>
              </a:path>
            </a:pathLst>
          </a:custGeom>
          <a:solidFill>
            <a:srgbClr val="44862F"/>
          </a:solidFill>
          <a:ln>
            <a:solidFill>
              <a:srgbClr val="44862F"/>
            </a:solidFill>
          </a:ln>
          <a:effectLst/>
        </p:spPr>
        <p:txBody>
          <a:bodyPr wrap="none" anchor="ctr"/>
          <a:lstStyle/>
          <a:p>
            <a:pPr defTabSz="914240"/>
            <a:endParaRPr lang="en-US" sz="1799" kern="0">
              <a:solidFill>
                <a:srgbClr val="03161E"/>
              </a:solidFill>
              <a:latin typeface="Poppins" pitchFamily="2" charset="77"/>
            </a:endParaRPr>
          </a:p>
        </p:txBody>
      </p:sp>
      <p:sp>
        <p:nvSpPr>
          <p:cNvPr id="11" name="Freeform 72">
            <a:extLst>
              <a:ext uri="{FF2B5EF4-FFF2-40B4-BE49-F238E27FC236}">
                <a16:creationId xmlns:a16="http://schemas.microsoft.com/office/drawing/2014/main" id="{E45791DD-77D0-81E9-751B-371981E557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6986" y="4579929"/>
            <a:ext cx="1188934" cy="1188934"/>
          </a:xfrm>
          <a:custGeom>
            <a:avLst/>
            <a:gdLst>
              <a:gd name="T0" fmla="*/ 387 w 1910"/>
              <a:gd name="T1" fmla="*/ 314 h 1909"/>
              <a:gd name="T2" fmla="*/ 387 w 1910"/>
              <a:gd name="T3" fmla="*/ 314 h 1909"/>
              <a:gd name="T4" fmla="*/ 1596 w 1910"/>
              <a:gd name="T5" fmla="*/ 386 h 1909"/>
              <a:gd name="T6" fmla="*/ 1596 w 1910"/>
              <a:gd name="T7" fmla="*/ 386 h 1909"/>
              <a:gd name="T8" fmla="*/ 1523 w 1910"/>
              <a:gd name="T9" fmla="*/ 1595 h 1909"/>
              <a:gd name="T10" fmla="*/ 1523 w 1910"/>
              <a:gd name="T11" fmla="*/ 1595 h 1909"/>
              <a:gd name="T12" fmla="*/ 314 w 1910"/>
              <a:gd name="T13" fmla="*/ 1522 h 1909"/>
              <a:gd name="T14" fmla="*/ 314 w 1910"/>
              <a:gd name="T15" fmla="*/ 1522 h 1909"/>
              <a:gd name="T16" fmla="*/ 387 w 1910"/>
              <a:gd name="T17" fmla="*/ 314 h 19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10" h="1909">
                <a:moveTo>
                  <a:pt x="387" y="314"/>
                </a:moveTo>
                <a:lnTo>
                  <a:pt x="387" y="314"/>
                </a:lnTo>
                <a:cubicBezTo>
                  <a:pt x="741" y="0"/>
                  <a:pt x="1282" y="32"/>
                  <a:pt x="1596" y="386"/>
                </a:cubicBezTo>
                <a:lnTo>
                  <a:pt x="1596" y="386"/>
                </a:lnTo>
                <a:cubicBezTo>
                  <a:pt x="1909" y="740"/>
                  <a:pt x="1877" y="1282"/>
                  <a:pt x="1523" y="1595"/>
                </a:cubicBezTo>
                <a:lnTo>
                  <a:pt x="1523" y="1595"/>
                </a:lnTo>
                <a:cubicBezTo>
                  <a:pt x="1169" y="1908"/>
                  <a:pt x="628" y="1876"/>
                  <a:pt x="314" y="1522"/>
                </a:cubicBezTo>
                <a:lnTo>
                  <a:pt x="314" y="1522"/>
                </a:lnTo>
                <a:cubicBezTo>
                  <a:pt x="0" y="1168"/>
                  <a:pt x="33" y="627"/>
                  <a:pt x="387" y="314"/>
                </a:cubicBezTo>
              </a:path>
            </a:pathLst>
          </a:custGeom>
          <a:noFill/>
          <a:ln w="76200" cap="flat">
            <a:solidFill>
              <a:srgbClr val="44862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240"/>
            <a:endParaRPr lang="en-US" sz="1799" kern="0">
              <a:solidFill>
                <a:srgbClr val="03161E"/>
              </a:solidFill>
              <a:latin typeface="Poppins" pitchFamily="2" charset="77"/>
            </a:endParaRPr>
          </a:p>
        </p:txBody>
      </p:sp>
      <p:sp>
        <p:nvSpPr>
          <p:cNvPr id="12" name="Freeform 73">
            <a:extLst>
              <a:ext uri="{FF2B5EF4-FFF2-40B4-BE49-F238E27FC236}">
                <a16:creationId xmlns:a16="http://schemas.microsoft.com/office/drawing/2014/main" id="{3A447AB3-DA03-49A8-0B23-6A5E38D65A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9002" y="4519523"/>
            <a:ext cx="749606" cy="332242"/>
          </a:xfrm>
          <a:custGeom>
            <a:avLst/>
            <a:gdLst>
              <a:gd name="T0" fmla="*/ 1185 w 1205"/>
              <a:gd name="T1" fmla="*/ 471 h 532"/>
              <a:gd name="T2" fmla="*/ 1185 w 1205"/>
              <a:gd name="T3" fmla="*/ 471 h 532"/>
              <a:gd name="T4" fmla="*/ 798 w 1205"/>
              <a:gd name="T5" fmla="*/ 225 h 532"/>
              <a:gd name="T6" fmla="*/ 798 w 1205"/>
              <a:gd name="T7" fmla="*/ 225 h 532"/>
              <a:gd name="T8" fmla="*/ 592 w 1205"/>
              <a:gd name="T9" fmla="*/ 46 h 532"/>
              <a:gd name="T10" fmla="*/ 592 w 1205"/>
              <a:gd name="T11" fmla="*/ 46 h 532"/>
              <a:gd name="T12" fmla="*/ 560 w 1205"/>
              <a:gd name="T13" fmla="*/ 12 h 532"/>
              <a:gd name="T14" fmla="*/ 560 w 1205"/>
              <a:gd name="T15" fmla="*/ 12 h 532"/>
              <a:gd name="T16" fmla="*/ 517 w 1205"/>
              <a:gd name="T17" fmla="*/ 12 h 532"/>
              <a:gd name="T18" fmla="*/ 517 w 1205"/>
              <a:gd name="T19" fmla="*/ 12 h 532"/>
              <a:gd name="T20" fmla="*/ 346 w 1205"/>
              <a:gd name="T21" fmla="*/ 164 h 532"/>
              <a:gd name="T22" fmla="*/ 346 w 1205"/>
              <a:gd name="T23" fmla="*/ 164 h 532"/>
              <a:gd name="T24" fmla="*/ 75 w 1205"/>
              <a:gd name="T25" fmla="*/ 404 h 532"/>
              <a:gd name="T26" fmla="*/ 75 w 1205"/>
              <a:gd name="T27" fmla="*/ 404 h 532"/>
              <a:gd name="T28" fmla="*/ 12 w 1205"/>
              <a:gd name="T29" fmla="*/ 460 h 532"/>
              <a:gd name="T30" fmla="*/ 12 w 1205"/>
              <a:gd name="T31" fmla="*/ 460 h 532"/>
              <a:gd name="T32" fmla="*/ 12 w 1205"/>
              <a:gd name="T33" fmla="*/ 503 h 532"/>
              <a:gd name="T34" fmla="*/ 12 w 1205"/>
              <a:gd name="T35" fmla="*/ 503 h 532"/>
              <a:gd name="T36" fmla="*/ 55 w 1205"/>
              <a:gd name="T37" fmla="*/ 503 h 532"/>
              <a:gd name="T38" fmla="*/ 55 w 1205"/>
              <a:gd name="T39" fmla="*/ 503 h 532"/>
              <a:gd name="T40" fmla="*/ 226 w 1205"/>
              <a:gd name="T41" fmla="*/ 352 h 532"/>
              <a:gd name="T42" fmla="*/ 226 w 1205"/>
              <a:gd name="T43" fmla="*/ 352 h 532"/>
              <a:gd name="T44" fmla="*/ 498 w 1205"/>
              <a:gd name="T45" fmla="*/ 111 h 532"/>
              <a:gd name="T46" fmla="*/ 498 w 1205"/>
              <a:gd name="T47" fmla="*/ 111 h 532"/>
              <a:gd name="T48" fmla="*/ 536 w 1205"/>
              <a:gd name="T49" fmla="*/ 76 h 532"/>
              <a:gd name="T50" fmla="*/ 536 w 1205"/>
              <a:gd name="T51" fmla="*/ 76 h 532"/>
              <a:gd name="T52" fmla="*/ 618 w 1205"/>
              <a:gd name="T53" fmla="*/ 155 h 532"/>
              <a:gd name="T54" fmla="*/ 618 w 1205"/>
              <a:gd name="T55" fmla="*/ 155 h 532"/>
              <a:gd name="T56" fmla="*/ 913 w 1205"/>
              <a:gd name="T57" fmla="*/ 382 h 532"/>
              <a:gd name="T58" fmla="*/ 913 w 1205"/>
              <a:gd name="T59" fmla="*/ 382 h 532"/>
              <a:gd name="T60" fmla="*/ 1154 w 1205"/>
              <a:gd name="T61" fmla="*/ 524 h 532"/>
              <a:gd name="T62" fmla="*/ 1154 w 1205"/>
              <a:gd name="T63" fmla="*/ 524 h 532"/>
              <a:gd name="T64" fmla="*/ 1196 w 1205"/>
              <a:gd name="T65" fmla="*/ 512 h 532"/>
              <a:gd name="T66" fmla="*/ 1196 w 1205"/>
              <a:gd name="T67" fmla="*/ 512 h 532"/>
              <a:gd name="T68" fmla="*/ 1185 w 1205"/>
              <a:gd name="T69" fmla="*/ 471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205" h="532">
                <a:moveTo>
                  <a:pt x="1185" y="471"/>
                </a:moveTo>
                <a:lnTo>
                  <a:pt x="1185" y="471"/>
                </a:lnTo>
                <a:cubicBezTo>
                  <a:pt x="1049" y="401"/>
                  <a:pt x="919" y="318"/>
                  <a:pt x="798" y="225"/>
                </a:cubicBezTo>
                <a:lnTo>
                  <a:pt x="798" y="225"/>
                </a:lnTo>
                <a:cubicBezTo>
                  <a:pt x="729" y="172"/>
                  <a:pt x="656" y="110"/>
                  <a:pt x="592" y="46"/>
                </a:cubicBezTo>
                <a:lnTo>
                  <a:pt x="592" y="46"/>
                </a:lnTo>
                <a:cubicBezTo>
                  <a:pt x="581" y="35"/>
                  <a:pt x="571" y="24"/>
                  <a:pt x="560" y="12"/>
                </a:cubicBezTo>
                <a:lnTo>
                  <a:pt x="560" y="12"/>
                </a:lnTo>
                <a:cubicBezTo>
                  <a:pt x="549" y="0"/>
                  <a:pt x="529" y="2"/>
                  <a:pt x="517" y="12"/>
                </a:cubicBezTo>
                <a:lnTo>
                  <a:pt x="517" y="12"/>
                </a:lnTo>
                <a:cubicBezTo>
                  <a:pt x="460" y="63"/>
                  <a:pt x="403" y="113"/>
                  <a:pt x="346" y="164"/>
                </a:cubicBezTo>
                <a:lnTo>
                  <a:pt x="346" y="164"/>
                </a:lnTo>
                <a:cubicBezTo>
                  <a:pt x="256" y="244"/>
                  <a:pt x="165" y="324"/>
                  <a:pt x="75" y="404"/>
                </a:cubicBezTo>
                <a:lnTo>
                  <a:pt x="75" y="404"/>
                </a:lnTo>
                <a:cubicBezTo>
                  <a:pt x="54" y="422"/>
                  <a:pt x="33" y="441"/>
                  <a:pt x="12" y="460"/>
                </a:cubicBezTo>
                <a:lnTo>
                  <a:pt x="12" y="460"/>
                </a:lnTo>
                <a:cubicBezTo>
                  <a:pt x="0" y="471"/>
                  <a:pt x="1" y="492"/>
                  <a:pt x="12" y="503"/>
                </a:cubicBezTo>
                <a:lnTo>
                  <a:pt x="12" y="503"/>
                </a:lnTo>
                <a:cubicBezTo>
                  <a:pt x="24" y="515"/>
                  <a:pt x="43" y="514"/>
                  <a:pt x="55" y="503"/>
                </a:cubicBezTo>
                <a:lnTo>
                  <a:pt x="55" y="503"/>
                </a:lnTo>
                <a:cubicBezTo>
                  <a:pt x="112" y="453"/>
                  <a:pt x="169" y="402"/>
                  <a:pt x="226" y="352"/>
                </a:cubicBezTo>
                <a:lnTo>
                  <a:pt x="226" y="352"/>
                </a:lnTo>
                <a:cubicBezTo>
                  <a:pt x="317" y="271"/>
                  <a:pt x="407" y="191"/>
                  <a:pt x="498" y="111"/>
                </a:cubicBezTo>
                <a:lnTo>
                  <a:pt x="498" y="111"/>
                </a:lnTo>
                <a:cubicBezTo>
                  <a:pt x="511" y="100"/>
                  <a:pt x="524" y="88"/>
                  <a:pt x="536" y="76"/>
                </a:cubicBezTo>
                <a:lnTo>
                  <a:pt x="536" y="76"/>
                </a:lnTo>
                <a:cubicBezTo>
                  <a:pt x="563" y="104"/>
                  <a:pt x="590" y="130"/>
                  <a:pt x="618" y="155"/>
                </a:cubicBezTo>
                <a:lnTo>
                  <a:pt x="618" y="155"/>
                </a:lnTo>
                <a:cubicBezTo>
                  <a:pt x="711" y="238"/>
                  <a:pt x="810" y="314"/>
                  <a:pt x="913" y="382"/>
                </a:cubicBezTo>
                <a:lnTo>
                  <a:pt x="913" y="382"/>
                </a:lnTo>
                <a:cubicBezTo>
                  <a:pt x="991" y="433"/>
                  <a:pt x="1071" y="481"/>
                  <a:pt x="1154" y="524"/>
                </a:cubicBezTo>
                <a:lnTo>
                  <a:pt x="1154" y="524"/>
                </a:lnTo>
                <a:cubicBezTo>
                  <a:pt x="1169" y="531"/>
                  <a:pt x="1187" y="528"/>
                  <a:pt x="1196" y="512"/>
                </a:cubicBezTo>
                <a:lnTo>
                  <a:pt x="1196" y="512"/>
                </a:lnTo>
                <a:cubicBezTo>
                  <a:pt x="1204" y="499"/>
                  <a:pt x="1199" y="479"/>
                  <a:pt x="1185" y="471"/>
                </a:cubicBezTo>
              </a:path>
            </a:pathLst>
          </a:custGeom>
          <a:solidFill>
            <a:srgbClr val="44862F"/>
          </a:solidFill>
          <a:ln>
            <a:noFill/>
          </a:ln>
          <a:effectLst/>
        </p:spPr>
        <p:txBody>
          <a:bodyPr wrap="none" anchor="ctr"/>
          <a:lstStyle/>
          <a:p>
            <a:pPr defTabSz="914240"/>
            <a:endParaRPr lang="en-US" sz="1799" kern="0">
              <a:solidFill>
                <a:srgbClr val="03161E"/>
              </a:solidFill>
              <a:latin typeface="Poppins" pitchFamily="2" charset="77"/>
            </a:endParaRPr>
          </a:p>
        </p:txBody>
      </p:sp>
      <p:sp>
        <p:nvSpPr>
          <p:cNvPr id="13" name="Freeform 74">
            <a:extLst>
              <a:ext uri="{FF2B5EF4-FFF2-40B4-BE49-F238E27FC236}">
                <a16:creationId xmlns:a16="http://schemas.microsoft.com/office/drawing/2014/main" id="{0D77F5DF-9C28-22D6-0B77-F7A27A955E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5996" y="3338825"/>
            <a:ext cx="1079104" cy="1079102"/>
          </a:xfrm>
          <a:custGeom>
            <a:avLst/>
            <a:gdLst>
              <a:gd name="T0" fmla="*/ 848 w 1733"/>
              <a:gd name="T1" fmla="*/ 1723 h 1733"/>
              <a:gd name="T2" fmla="*/ 848 w 1733"/>
              <a:gd name="T3" fmla="*/ 1723 h 1733"/>
              <a:gd name="T4" fmla="*/ 10 w 1733"/>
              <a:gd name="T5" fmla="*/ 848 h 1733"/>
              <a:gd name="T6" fmla="*/ 10 w 1733"/>
              <a:gd name="T7" fmla="*/ 848 h 1733"/>
              <a:gd name="T8" fmla="*/ 885 w 1733"/>
              <a:gd name="T9" fmla="*/ 10 h 1733"/>
              <a:gd name="T10" fmla="*/ 885 w 1733"/>
              <a:gd name="T11" fmla="*/ 10 h 1733"/>
              <a:gd name="T12" fmla="*/ 1723 w 1733"/>
              <a:gd name="T13" fmla="*/ 885 h 1733"/>
              <a:gd name="T14" fmla="*/ 1723 w 1733"/>
              <a:gd name="T15" fmla="*/ 885 h 1733"/>
              <a:gd name="T16" fmla="*/ 848 w 1733"/>
              <a:gd name="T17" fmla="*/ 1723 h 17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33" h="1733">
                <a:moveTo>
                  <a:pt x="848" y="1723"/>
                </a:moveTo>
                <a:lnTo>
                  <a:pt x="848" y="1723"/>
                </a:lnTo>
                <a:cubicBezTo>
                  <a:pt x="376" y="1712"/>
                  <a:pt x="0" y="1321"/>
                  <a:pt x="10" y="848"/>
                </a:cubicBezTo>
                <a:lnTo>
                  <a:pt x="10" y="848"/>
                </a:lnTo>
                <a:cubicBezTo>
                  <a:pt x="21" y="375"/>
                  <a:pt x="412" y="0"/>
                  <a:pt x="885" y="10"/>
                </a:cubicBezTo>
                <a:lnTo>
                  <a:pt x="885" y="10"/>
                </a:lnTo>
                <a:cubicBezTo>
                  <a:pt x="1358" y="21"/>
                  <a:pt x="1732" y="412"/>
                  <a:pt x="1723" y="885"/>
                </a:cubicBezTo>
                <a:lnTo>
                  <a:pt x="1723" y="885"/>
                </a:lnTo>
                <a:cubicBezTo>
                  <a:pt x="1712" y="1358"/>
                  <a:pt x="1321" y="1732"/>
                  <a:pt x="848" y="1723"/>
                </a:cubicBezTo>
              </a:path>
            </a:pathLst>
          </a:custGeom>
          <a:noFill/>
          <a:ln w="76200" cap="flat">
            <a:solidFill>
              <a:srgbClr val="44862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240"/>
            <a:endParaRPr lang="en-US" sz="1799" kern="0">
              <a:solidFill>
                <a:srgbClr val="03161E"/>
              </a:solidFill>
              <a:latin typeface="Poppins" pitchFamily="2" charset="77"/>
            </a:endParaRPr>
          </a:p>
        </p:txBody>
      </p:sp>
      <p:sp>
        <p:nvSpPr>
          <p:cNvPr id="14" name="Freeform 75">
            <a:extLst>
              <a:ext uri="{FF2B5EF4-FFF2-40B4-BE49-F238E27FC236}">
                <a16:creationId xmlns:a16="http://schemas.microsoft.com/office/drawing/2014/main" id="{F682EC39-5CD3-2176-C96D-F70B963FD9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8801" y="3358043"/>
            <a:ext cx="560145" cy="529942"/>
          </a:xfrm>
          <a:custGeom>
            <a:avLst/>
            <a:gdLst>
              <a:gd name="T0" fmla="*/ 134 w 898"/>
              <a:gd name="T1" fmla="*/ 566 h 850"/>
              <a:gd name="T2" fmla="*/ 134 w 898"/>
              <a:gd name="T3" fmla="*/ 566 h 850"/>
              <a:gd name="T4" fmla="*/ 857 w 898"/>
              <a:gd name="T5" fmla="*/ 787 h 850"/>
              <a:gd name="T6" fmla="*/ 629 w 898"/>
              <a:gd name="T7" fmla="*/ 782 h 850"/>
              <a:gd name="T8" fmla="*/ 629 w 898"/>
              <a:gd name="T9" fmla="*/ 782 h 850"/>
              <a:gd name="T10" fmla="*/ 266 w 898"/>
              <a:gd name="T11" fmla="*/ 774 h 850"/>
              <a:gd name="T12" fmla="*/ 266 w 898"/>
              <a:gd name="T13" fmla="*/ 774 h 850"/>
              <a:gd name="T14" fmla="*/ 213 w 898"/>
              <a:gd name="T15" fmla="*/ 773 h 850"/>
              <a:gd name="T16" fmla="*/ 213 w 898"/>
              <a:gd name="T17" fmla="*/ 773 h 850"/>
              <a:gd name="T18" fmla="*/ 207 w 898"/>
              <a:gd name="T19" fmla="*/ 661 h 850"/>
              <a:gd name="T20" fmla="*/ 207 w 898"/>
              <a:gd name="T21" fmla="*/ 661 h 850"/>
              <a:gd name="T22" fmla="*/ 145 w 898"/>
              <a:gd name="T23" fmla="*/ 292 h 850"/>
              <a:gd name="T24" fmla="*/ 145 w 898"/>
              <a:gd name="T25" fmla="*/ 292 h 850"/>
              <a:gd name="T26" fmla="*/ 64 w 898"/>
              <a:gd name="T27" fmla="*/ 26 h 850"/>
              <a:gd name="T28" fmla="*/ 64 w 898"/>
              <a:gd name="T29" fmla="*/ 26 h 850"/>
              <a:gd name="T30" fmla="*/ 27 w 898"/>
              <a:gd name="T31" fmla="*/ 5 h 850"/>
              <a:gd name="T32" fmla="*/ 27 w 898"/>
              <a:gd name="T33" fmla="*/ 5 h 850"/>
              <a:gd name="T34" fmla="*/ 6 w 898"/>
              <a:gd name="T35" fmla="*/ 42 h 850"/>
              <a:gd name="T36" fmla="*/ 6 w 898"/>
              <a:gd name="T37" fmla="*/ 42 h 850"/>
              <a:gd name="T38" fmla="*/ 122 w 898"/>
              <a:gd name="T39" fmla="*/ 486 h 850"/>
              <a:gd name="T40" fmla="*/ 122 w 898"/>
              <a:gd name="T41" fmla="*/ 486 h 850"/>
              <a:gd name="T42" fmla="*/ 130 w 898"/>
              <a:gd name="T43" fmla="*/ 531 h 850"/>
              <a:gd name="T44" fmla="*/ 130 w 898"/>
              <a:gd name="T45" fmla="*/ 531 h 850"/>
              <a:gd name="T46" fmla="*/ 133 w 898"/>
              <a:gd name="T47" fmla="*/ 553 h 850"/>
              <a:gd name="T48" fmla="*/ 133 w 898"/>
              <a:gd name="T49" fmla="*/ 553 h 850"/>
              <a:gd name="T50" fmla="*/ 134 w 898"/>
              <a:gd name="T51" fmla="*/ 563 h 850"/>
              <a:gd name="T52" fmla="*/ 134 w 898"/>
              <a:gd name="T53" fmla="*/ 563 h 850"/>
              <a:gd name="T54" fmla="*/ 134 w 898"/>
              <a:gd name="T55" fmla="*/ 567 h 850"/>
              <a:gd name="T56" fmla="*/ 134 w 898"/>
              <a:gd name="T57" fmla="*/ 567 h 850"/>
              <a:gd name="T58" fmla="*/ 135 w 898"/>
              <a:gd name="T59" fmla="*/ 569 h 850"/>
              <a:gd name="T60" fmla="*/ 135 w 898"/>
              <a:gd name="T61" fmla="*/ 569 h 850"/>
              <a:gd name="T62" fmla="*/ 144 w 898"/>
              <a:gd name="T63" fmla="*/ 645 h 850"/>
              <a:gd name="T64" fmla="*/ 144 w 898"/>
              <a:gd name="T65" fmla="*/ 645 h 850"/>
              <a:gd name="T66" fmla="*/ 151 w 898"/>
              <a:gd name="T67" fmla="*/ 755 h 850"/>
              <a:gd name="T68" fmla="*/ 151 w 898"/>
              <a:gd name="T69" fmla="*/ 755 h 850"/>
              <a:gd name="T70" fmla="*/ 152 w 898"/>
              <a:gd name="T71" fmla="*/ 803 h 850"/>
              <a:gd name="T72" fmla="*/ 152 w 898"/>
              <a:gd name="T73" fmla="*/ 803 h 850"/>
              <a:gd name="T74" fmla="*/ 183 w 898"/>
              <a:gd name="T75" fmla="*/ 833 h 850"/>
              <a:gd name="T76" fmla="*/ 183 w 898"/>
              <a:gd name="T77" fmla="*/ 833 h 850"/>
              <a:gd name="T78" fmla="*/ 412 w 898"/>
              <a:gd name="T79" fmla="*/ 838 h 850"/>
              <a:gd name="T80" fmla="*/ 412 w 898"/>
              <a:gd name="T81" fmla="*/ 838 h 850"/>
              <a:gd name="T82" fmla="*/ 774 w 898"/>
              <a:gd name="T83" fmla="*/ 846 h 850"/>
              <a:gd name="T84" fmla="*/ 774 w 898"/>
              <a:gd name="T85" fmla="*/ 846 h 850"/>
              <a:gd name="T86" fmla="*/ 857 w 898"/>
              <a:gd name="T87" fmla="*/ 848 h 850"/>
              <a:gd name="T88" fmla="*/ 857 w 898"/>
              <a:gd name="T89" fmla="*/ 848 h 850"/>
              <a:gd name="T90" fmla="*/ 857 w 898"/>
              <a:gd name="T91" fmla="*/ 787 h 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98" h="850">
                <a:moveTo>
                  <a:pt x="134" y="566"/>
                </a:moveTo>
                <a:lnTo>
                  <a:pt x="134" y="566"/>
                </a:lnTo>
                <a:close/>
                <a:moveTo>
                  <a:pt x="857" y="787"/>
                </a:moveTo>
                <a:lnTo>
                  <a:pt x="629" y="782"/>
                </a:lnTo>
                <a:lnTo>
                  <a:pt x="629" y="782"/>
                </a:lnTo>
                <a:cubicBezTo>
                  <a:pt x="508" y="779"/>
                  <a:pt x="387" y="776"/>
                  <a:pt x="266" y="774"/>
                </a:cubicBezTo>
                <a:lnTo>
                  <a:pt x="266" y="774"/>
                </a:lnTo>
                <a:cubicBezTo>
                  <a:pt x="249" y="773"/>
                  <a:pt x="231" y="773"/>
                  <a:pt x="213" y="773"/>
                </a:cubicBezTo>
                <a:lnTo>
                  <a:pt x="213" y="773"/>
                </a:lnTo>
                <a:cubicBezTo>
                  <a:pt x="213" y="735"/>
                  <a:pt x="210" y="697"/>
                  <a:pt x="207" y="661"/>
                </a:cubicBezTo>
                <a:lnTo>
                  <a:pt x="207" y="661"/>
                </a:lnTo>
                <a:cubicBezTo>
                  <a:pt x="195" y="536"/>
                  <a:pt x="174" y="414"/>
                  <a:pt x="145" y="292"/>
                </a:cubicBezTo>
                <a:lnTo>
                  <a:pt x="145" y="292"/>
                </a:lnTo>
                <a:cubicBezTo>
                  <a:pt x="123" y="202"/>
                  <a:pt x="96" y="113"/>
                  <a:pt x="64" y="26"/>
                </a:cubicBezTo>
                <a:lnTo>
                  <a:pt x="64" y="26"/>
                </a:lnTo>
                <a:cubicBezTo>
                  <a:pt x="59" y="10"/>
                  <a:pt x="43" y="0"/>
                  <a:pt x="27" y="5"/>
                </a:cubicBezTo>
                <a:lnTo>
                  <a:pt x="27" y="5"/>
                </a:lnTo>
                <a:cubicBezTo>
                  <a:pt x="12" y="8"/>
                  <a:pt x="0" y="27"/>
                  <a:pt x="6" y="42"/>
                </a:cubicBezTo>
                <a:lnTo>
                  <a:pt x="6" y="42"/>
                </a:lnTo>
                <a:cubicBezTo>
                  <a:pt x="57" y="186"/>
                  <a:pt x="97" y="335"/>
                  <a:pt x="122" y="486"/>
                </a:cubicBezTo>
                <a:lnTo>
                  <a:pt x="122" y="486"/>
                </a:lnTo>
                <a:cubicBezTo>
                  <a:pt x="125" y="500"/>
                  <a:pt x="127" y="516"/>
                  <a:pt x="130" y="531"/>
                </a:cubicBezTo>
                <a:lnTo>
                  <a:pt x="130" y="531"/>
                </a:lnTo>
                <a:cubicBezTo>
                  <a:pt x="131" y="538"/>
                  <a:pt x="132" y="546"/>
                  <a:pt x="133" y="553"/>
                </a:cubicBezTo>
                <a:lnTo>
                  <a:pt x="133" y="553"/>
                </a:lnTo>
                <a:cubicBezTo>
                  <a:pt x="133" y="556"/>
                  <a:pt x="134" y="559"/>
                  <a:pt x="134" y="563"/>
                </a:cubicBezTo>
                <a:lnTo>
                  <a:pt x="134" y="563"/>
                </a:lnTo>
                <a:cubicBezTo>
                  <a:pt x="134" y="564"/>
                  <a:pt x="134" y="565"/>
                  <a:pt x="134" y="567"/>
                </a:cubicBezTo>
                <a:lnTo>
                  <a:pt x="134" y="567"/>
                </a:lnTo>
                <a:cubicBezTo>
                  <a:pt x="135" y="568"/>
                  <a:pt x="135" y="568"/>
                  <a:pt x="135" y="569"/>
                </a:cubicBezTo>
                <a:lnTo>
                  <a:pt x="135" y="569"/>
                </a:lnTo>
                <a:cubicBezTo>
                  <a:pt x="138" y="594"/>
                  <a:pt x="141" y="620"/>
                  <a:pt x="144" y="645"/>
                </a:cubicBezTo>
                <a:lnTo>
                  <a:pt x="144" y="645"/>
                </a:lnTo>
                <a:cubicBezTo>
                  <a:pt x="147" y="682"/>
                  <a:pt x="150" y="719"/>
                  <a:pt x="151" y="755"/>
                </a:cubicBezTo>
                <a:lnTo>
                  <a:pt x="151" y="755"/>
                </a:lnTo>
                <a:cubicBezTo>
                  <a:pt x="152" y="771"/>
                  <a:pt x="153" y="787"/>
                  <a:pt x="152" y="803"/>
                </a:cubicBezTo>
                <a:lnTo>
                  <a:pt x="152" y="803"/>
                </a:lnTo>
                <a:cubicBezTo>
                  <a:pt x="152" y="819"/>
                  <a:pt x="167" y="833"/>
                  <a:pt x="183" y="833"/>
                </a:cubicBezTo>
                <a:lnTo>
                  <a:pt x="183" y="833"/>
                </a:lnTo>
                <a:cubicBezTo>
                  <a:pt x="259" y="834"/>
                  <a:pt x="335" y="836"/>
                  <a:pt x="412" y="838"/>
                </a:cubicBezTo>
                <a:lnTo>
                  <a:pt x="412" y="838"/>
                </a:lnTo>
                <a:cubicBezTo>
                  <a:pt x="532" y="840"/>
                  <a:pt x="653" y="843"/>
                  <a:pt x="774" y="846"/>
                </a:cubicBezTo>
                <a:lnTo>
                  <a:pt x="774" y="846"/>
                </a:lnTo>
                <a:cubicBezTo>
                  <a:pt x="802" y="846"/>
                  <a:pt x="830" y="847"/>
                  <a:pt x="857" y="848"/>
                </a:cubicBezTo>
                <a:lnTo>
                  <a:pt x="857" y="848"/>
                </a:lnTo>
                <a:cubicBezTo>
                  <a:pt x="897" y="849"/>
                  <a:pt x="896" y="787"/>
                  <a:pt x="857" y="787"/>
                </a:cubicBezTo>
                <a:close/>
              </a:path>
            </a:pathLst>
          </a:custGeom>
          <a:solidFill>
            <a:srgbClr val="44862F"/>
          </a:solidFill>
          <a:ln>
            <a:noFill/>
          </a:ln>
          <a:effectLst/>
        </p:spPr>
        <p:txBody>
          <a:bodyPr wrap="none" anchor="ctr"/>
          <a:lstStyle/>
          <a:p>
            <a:pPr defTabSz="914240"/>
            <a:endParaRPr lang="en-US" sz="1799" kern="0">
              <a:solidFill>
                <a:srgbClr val="03161E"/>
              </a:solidFill>
              <a:latin typeface="Poppins" pitchFamily="2" charset="77"/>
            </a:endParaRPr>
          </a:p>
        </p:txBody>
      </p:sp>
      <p:sp>
        <p:nvSpPr>
          <p:cNvPr id="15" name="Freeform 76">
            <a:extLst>
              <a:ext uri="{FF2B5EF4-FFF2-40B4-BE49-F238E27FC236}">
                <a16:creationId xmlns:a16="http://schemas.microsoft.com/office/drawing/2014/main" id="{38AB4587-5D02-E8C4-3A46-84ACDA32EB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3725" y="3168584"/>
            <a:ext cx="1079102" cy="1079102"/>
          </a:xfrm>
          <a:custGeom>
            <a:avLst/>
            <a:gdLst>
              <a:gd name="T0" fmla="*/ 884 w 1733"/>
              <a:gd name="T1" fmla="*/ 10 h 1733"/>
              <a:gd name="T2" fmla="*/ 884 w 1733"/>
              <a:gd name="T3" fmla="*/ 10 h 1733"/>
              <a:gd name="T4" fmla="*/ 1722 w 1733"/>
              <a:gd name="T5" fmla="*/ 885 h 1733"/>
              <a:gd name="T6" fmla="*/ 1722 w 1733"/>
              <a:gd name="T7" fmla="*/ 885 h 1733"/>
              <a:gd name="T8" fmla="*/ 847 w 1733"/>
              <a:gd name="T9" fmla="*/ 1723 h 1733"/>
              <a:gd name="T10" fmla="*/ 847 w 1733"/>
              <a:gd name="T11" fmla="*/ 1723 h 1733"/>
              <a:gd name="T12" fmla="*/ 9 w 1733"/>
              <a:gd name="T13" fmla="*/ 848 h 1733"/>
              <a:gd name="T14" fmla="*/ 9 w 1733"/>
              <a:gd name="T15" fmla="*/ 848 h 1733"/>
              <a:gd name="T16" fmla="*/ 884 w 1733"/>
              <a:gd name="T17" fmla="*/ 10 h 17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33" h="1733">
                <a:moveTo>
                  <a:pt x="884" y="10"/>
                </a:moveTo>
                <a:lnTo>
                  <a:pt x="884" y="10"/>
                </a:lnTo>
                <a:cubicBezTo>
                  <a:pt x="1357" y="20"/>
                  <a:pt x="1732" y="412"/>
                  <a:pt x="1722" y="885"/>
                </a:cubicBezTo>
                <a:lnTo>
                  <a:pt x="1722" y="885"/>
                </a:lnTo>
                <a:cubicBezTo>
                  <a:pt x="1712" y="1357"/>
                  <a:pt x="1320" y="1732"/>
                  <a:pt x="847" y="1723"/>
                </a:cubicBezTo>
                <a:lnTo>
                  <a:pt x="847" y="1723"/>
                </a:lnTo>
                <a:cubicBezTo>
                  <a:pt x="375" y="1712"/>
                  <a:pt x="0" y="1321"/>
                  <a:pt x="9" y="848"/>
                </a:cubicBezTo>
                <a:lnTo>
                  <a:pt x="9" y="848"/>
                </a:lnTo>
                <a:cubicBezTo>
                  <a:pt x="20" y="375"/>
                  <a:pt x="411" y="0"/>
                  <a:pt x="884" y="10"/>
                </a:cubicBezTo>
              </a:path>
            </a:pathLst>
          </a:custGeom>
          <a:noFill/>
          <a:ln w="76200" cap="flat">
            <a:solidFill>
              <a:srgbClr val="44862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240"/>
            <a:endParaRPr lang="en-US" sz="1799" kern="0">
              <a:solidFill>
                <a:srgbClr val="03161E"/>
              </a:solidFill>
              <a:latin typeface="Poppins" pitchFamily="2" charset="77"/>
            </a:endParaRPr>
          </a:p>
        </p:txBody>
      </p:sp>
      <p:sp>
        <p:nvSpPr>
          <p:cNvPr id="16" name="Freeform 77">
            <a:extLst>
              <a:ext uri="{FF2B5EF4-FFF2-40B4-BE49-F238E27FC236}">
                <a16:creationId xmlns:a16="http://schemas.microsoft.com/office/drawing/2014/main" id="{BE092EAD-5739-F219-234F-2E309D4956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2622" y="3698524"/>
            <a:ext cx="560145" cy="529942"/>
          </a:xfrm>
          <a:custGeom>
            <a:avLst/>
            <a:gdLst>
              <a:gd name="T0" fmla="*/ 892 w 898"/>
              <a:gd name="T1" fmla="*/ 807 h 850"/>
              <a:gd name="T2" fmla="*/ 892 w 898"/>
              <a:gd name="T3" fmla="*/ 807 h 850"/>
              <a:gd name="T4" fmla="*/ 775 w 898"/>
              <a:gd name="T5" fmla="*/ 363 h 850"/>
              <a:gd name="T6" fmla="*/ 775 w 898"/>
              <a:gd name="T7" fmla="*/ 363 h 850"/>
              <a:gd name="T8" fmla="*/ 768 w 898"/>
              <a:gd name="T9" fmla="*/ 318 h 850"/>
              <a:gd name="T10" fmla="*/ 768 w 898"/>
              <a:gd name="T11" fmla="*/ 318 h 850"/>
              <a:gd name="T12" fmla="*/ 765 w 898"/>
              <a:gd name="T13" fmla="*/ 296 h 850"/>
              <a:gd name="T14" fmla="*/ 765 w 898"/>
              <a:gd name="T15" fmla="*/ 296 h 850"/>
              <a:gd name="T16" fmla="*/ 763 w 898"/>
              <a:gd name="T17" fmla="*/ 286 h 850"/>
              <a:gd name="T18" fmla="*/ 763 w 898"/>
              <a:gd name="T19" fmla="*/ 282 h 850"/>
              <a:gd name="T20" fmla="*/ 763 w 898"/>
              <a:gd name="T21" fmla="*/ 282 h 850"/>
              <a:gd name="T22" fmla="*/ 762 w 898"/>
              <a:gd name="T23" fmla="*/ 280 h 850"/>
              <a:gd name="T24" fmla="*/ 762 w 898"/>
              <a:gd name="T25" fmla="*/ 280 h 850"/>
              <a:gd name="T26" fmla="*/ 754 w 898"/>
              <a:gd name="T27" fmla="*/ 204 h 850"/>
              <a:gd name="T28" fmla="*/ 754 w 898"/>
              <a:gd name="T29" fmla="*/ 204 h 850"/>
              <a:gd name="T30" fmla="*/ 746 w 898"/>
              <a:gd name="T31" fmla="*/ 93 h 850"/>
              <a:gd name="T32" fmla="*/ 746 w 898"/>
              <a:gd name="T33" fmla="*/ 93 h 850"/>
              <a:gd name="T34" fmla="*/ 745 w 898"/>
              <a:gd name="T35" fmla="*/ 46 h 850"/>
              <a:gd name="T36" fmla="*/ 745 w 898"/>
              <a:gd name="T37" fmla="*/ 46 h 850"/>
              <a:gd name="T38" fmla="*/ 714 w 898"/>
              <a:gd name="T39" fmla="*/ 16 h 850"/>
              <a:gd name="T40" fmla="*/ 714 w 898"/>
              <a:gd name="T41" fmla="*/ 16 h 850"/>
              <a:gd name="T42" fmla="*/ 486 w 898"/>
              <a:gd name="T43" fmla="*/ 11 h 850"/>
              <a:gd name="T44" fmla="*/ 123 w 898"/>
              <a:gd name="T45" fmla="*/ 3 h 850"/>
              <a:gd name="T46" fmla="*/ 123 w 898"/>
              <a:gd name="T47" fmla="*/ 3 h 850"/>
              <a:gd name="T48" fmla="*/ 40 w 898"/>
              <a:gd name="T49" fmla="*/ 1 h 850"/>
              <a:gd name="T50" fmla="*/ 40 w 898"/>
              <a:gd name="T51" fmla="*/ 1 h 850"/>
              <a:gd name="T52" fmla="*/ 40 w 898"/>
              <a:gd name="T53" fmla="*/ 62 h 850"/>
              <a:gd name="T54" fmla="*/ 40 w 898"/>
              <a:gd name="T55" fmla="*/ 62 h 850"/>
              <a:gd name="T56" fmla="*/ 268 w 898"/>
              <a:gd name="T57" fmla="*/ 67 h 850"/>
              <a:gd name="T58" fmla="*/ 268 w 898"/>
              <a:gd name="T59" fmla="*/ 67 h 850"/>
              <a:gd name="T60" fmla="*/ 631 w 898"/>
              <a:gd name="T61" fmla="*/ 75 h 850"/>
              <a:gd name="T62" fmla="*/ 631 w 898"/>
              <a:gd name="T63" fmla="*/ 75 h 850"/>
              <a:gd name="T64" fmla="*/ 684 w 898"/>
              <a:gd name="T65" fmla="*/ 76 h 850"/>
              <a:gd name="T66" fmla="*/ 684 w 898"/>
              <a:gd name="T67" fmla="*/ 76 h 850"/>
              <a:gd name="T68" fmla="*/ 691 w 898"/>
              <a:gd name="T69" fmla="*/ 188 h 850"/>
              <a:gd name="T70" fmla="*/ 691 w 898"/>
              <a:gd name="T71" fmla="*/ 188 h 850"/>
              <a:gd name="T72" fmla="*/ 752 w 898"/>
              <a:gd name="T73" fmla="*/ 556 h 850"/>
              <a:gd name="T74" fmla="*/ 752 w 898"/>
              <a:gd name="T75" fmla="*/ 556 h 850"/>
              <a:gd name="T76" fmla="*/ 833 w 898"/>
              <a:gd name="T77" fmla="*/ 823 h 850"/>
              <a:gd name="T78" fmla="*/ 833 w 898"/>
              <a:gd name="T79" fmla="*/ 823 h 850"/>
              <a:gd name="T80" fmla="*/ 870 w 898"/>
              <a:gd name="T81" fmla="*/ 844 h 850"/>
              <a:gd name="T82" fmla="*/ 870 w 898"/>
              <a:gd name="T83" fmla="*/ 844 h 850"/>
              <a:gd name="T84" fmla="*/ 892 w 898"/>
              <a:gd name="T85" fmla="*/ 807 h 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98" h="850">
                <a:moveTo>
                  <a:pt x="892" y="807"/>
                </a:moveTo>
                <a:lnTo>
                  <a:pt x="892" y="807"/>
                </a:lnTo>
                <a:cubicBezTo>
                  <a:pt x="840" y="663"/>
                  <a:pt x="801" y="514"/>
                  <a:pt x="775" y="363"/>
                </a:cubicBezTo>
                <a:lnTo>
                  <a:pt x="775" y="363"/>
                </a:lnTo>
                <a:cubicBezTo>
                  <a:pt x="772" y="348"/>
                  <a:pt x="770" y="332"/>
                  <a:pt x="768" y="318"/>
                </a:cubicBezTo>
                <a:lnTo>
                  <a:pt x="768" y="318"/>
                </a:lnTo>
                <a:cubicBezTo>
                  <a:pt x="766" y="310"/>
                  <a:pt x="765" y="303"/>
                  <a:pt x="765" y="296"/>
                </a:cubicBezTo>
                <a:lnTo>
                  <a:pt x="765" y="296"/>
                </a:lnTo>
                <a:cubicBezTo>
                  <a:pt x="764" y="293"/>
                  <a:pt x="763" y="289"/>
                  <a:pt x="763" y="286"/>
                </a:cubicBezTo>
                <a:lnTo>
                  <a:pt x="763" y="282"/>
                </a:lnTo>
                <a:lnTo>
                  <a:pt x="763" y="282"/>
                </a:lnTo>
                <a:cubicBezTo>
                  <a:pt x="762" y="281"/>
                  <a:pt x="762" y="281"/>
                  <a:pt x="762" y="280"/>
                </a:cubicBezTo>
                <a:lnTo>
                  <a:pt x="762" y="280"/>
                </a:lnTo>
                <a:cubicBezTo>
                  <a:pt x="759" y="254"/>
                  <a:pt x="756" y="229"/>
                  <a:pt x="754" y="204"/>
                </a:cubicBezTo>
                <a:lnTo>
                  <a:pt x="754" y="204"/>
                </a:lnTo>
                <a:cubicBezTo>
                  <a:pt x="750" y="167"/>
                  <a:pt x="747" y="130"/>
                  <a:pt x="746" y="93"/>
                </a:cubicBezTo>
                <a:lnTo>
                  <a:pt x="746" y="93"/>
                </a:lnTo>
                <a:cubicBezTo>
                  <a:pt x="745" y="78"/>
                  <a:pt x="744" y="62"/>
                  <a:pt x="745" y="46"/>
                </a:cubicBezTo>
                <a:lnTo>
                  <a:pt x="745" y="46"/>
                </a:lnTo>
                <a:cubicBezTo>
                  <a:pt x="745" y="29"/>
                  <a:pt x="730" y="16"/>
                  <a:pt x="714" y="16"/>
                </a:cubicBezTo>
                <a:lnTo>
                  <a:pt x="714" y="16"/>
                </a:lnTo>
                <a:cubicBezTo>
                  <a:pt x="638" y="14"/>
                  <a:pt x="562" y="12"/>
                  <a:pt x="486" y="11"/>
                </a:cubicBezTo>
                <a:lnTo>
                  <a:pt x="123" y="3"/>
                </a:lnTo>
                <a:lnTo>
                  <a:pt x="123" y="3"/>
                </a:lnTo>
                <a:cubicBezTo>
                  <a:pt x="95" y="2"/>
                  <a:pt x="67" y="2"/>
                  <a:pt x="40" y="1"/>
                </a:cubicBezTo>
                <a:lnTo>
                  <a:pt x="40" y="1"/>
                </a:lnTo>
                <a:cubicBezTo>
                  <a:pt x="0" y="0"/>
                  <a:pt x="0" y="62"/>
                  <a:pt x="40" y="62"/>
                </a:cubicBezTo>
                <a:lnTo>
                  <a:pt x="40" y="62"/>
                </a:lnTo>
                <a:cubicBezTo>
                  <a:pt x="116" y="64"/>
                  <a:pt x="192" y="65"/>
                  <a:pt x="268" y="67"/>
                </a:cubicBezTo>
                <a:lnTo>
                  <a:pt x="268" y="67"/>
                </a:lnTo>
                <a:cubicBezTo>
                  <a:pt x="389" y="69"/>
                  <a:pt x="510" y="73"/>
                  <a:pt x="631" y="75"/>
                </a:cubicBezTo>
                <a:lnTo>
                  <a:pt x="631" y="75"/>
                </a:lnTo>
                <a:cubicBezTo>
                  <a:pt x="649" y="76"/>
                  <a:pt x="666" y="76"/>
                  <a:pt x="684" y="76"/>
                </a:cubicBezTo>
                <a:lnTo>
                  <a:pt x="684" y="76"/>
                </a:lnTo>
                <a:cubicBezTo>
                  <a:pt x="684" y="114"/>
                  <a:pt x="688" y="151"/>
                  <a:pt x="691" y="188"/>
                </a:cubicBezTo>
                <a:lnTo>
                  <a:pt x="691" y="188"/>
                </a:lnTo>
                <a:cubicBezTo>
                  <a:pt x="702" y="312"/>
                  <a:pt x="723" y="435"/>
                  <a:pt x="752" y="556"/>
                </a:cubicBezTo>
                <a:lnTo>
                  <a:pt x="752" y="556"/>
                </a:lnTo>
                <a:cubicBezTo>
                  <a:pt x="774" y="646"/>
                  <a:pt x="801" y="735"/>
                  <a:pt x="833" y="823"/>
                </a:cubicBezTo>
                <a:lnTo>
                  <a:pt x="833" y="823"/>
                </a:lnTo>
                <a:cubicBezTo>
                  <a:pt x="839" y="838"/>
                  <a:pt x="854" y="849"/>
                  <a:pt x="870" y="844"/>
                </a:cubicBezTo>
                <a:lnTo>
                  <a:pt x="870" y="844"/>
                </a:lnTo>
                <a:cubicBezTo>
                  <a:pt x="886" y="840"/>
                  <a:pt x="897" y="822"/>
                  <a:pt x="892" y="807"/>
                </a:cubicBezTo>
              </a:path>
            </a:pathLst>
          </a:custGeom>
          <a:solidFill>
            <a:srgbClr val="44862F"/>
          </a:solidFill>
          <a:ln>
            <a:noFill/>
          </a:ln>
          <a:effectLst/>
        </p:spPr>
        <p:txBody>
          <a:bodyPr wrap="none" anchor="ctr"/>
          <a:lstStyle/>
          <a:p>
            <a:pPr defTabSz="914240"/>
            <a:endParaRPr lang="en-US" sz="1799" kern="0">
              <a:solidFill>
                <a:srgbClr val="03161E"/>
              </a:solidFill>
              <a:latin typeface="Poppins" pitchFamily="2" charset="7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D779EE1-2ACA-9834-AE61-B2238782E109}"/>
              </a:ext>
            </a:extLst>
          </p:cNvPr>
          <p:cNvSpPr txBox="1"/>
          <p:nvPr/>
        </p:nvSpPr>
        <p:spPr>
          <a:xfrm>
            <a:off x="1310833" y="1773714"/>
            <a:ext cx="2368191" cy="35385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 defTabSz="914240"/>
            <a:r>
              <a:rPr lang="en-US" sz="1699" b="1" spc="-15">
                <a:solidFill>
                  <a:srgbClr val="052332"/>
                </a:solidFill>
                <a:latin typeface="Poppins" pitchFamily="2" charset="77"/>
                <a:cs typeface="Poppins" pitchFamily="2" charset="77"/>
              </a:rPr>
              <a:t>Banking &amp; Finance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C1FA12C-270E-4028-95D3-D871765B47E9}"/>
              </a:ext>
            </a:extLst>
          </p:cNvPr>
          <p:cNvSpPr txBox="1"/>
          <p:nvPr/>
        </p:nvSpPr>
        <p:spPr>
          <a:xfrm>
            <a:off x="718821" y="3521598"/>
            <a:ext cx="2368191" cy="35385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 defTabSz="914240"/>
            <a:r>
              <a:rPr lang="en-US" sz="1699" b="1" spc="-15">
                <a:solidFill>
                  <a:srgbClr val="052332"/>
                </a:solidFill>
                <a:latin typeface="Poppins" pitchFamily="2" charset="77"/>
                <a:cs typeface="Poppins" pitchFamily="2" charset="77"/>
              </a:rPr>
              <a:t>Insurance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ADE8964-4A84-7A22-E14C-D124B7CD270C}"/>
              </a:ext>
            </a:extLst>
          </p:cNvPr>
          <p:cNvSpPr txBox="1"/>
          <p:nvPr/>
        </p:nvSpPr>
        <p:spPr>
          <a:xfrm>
            <a:off x="1226521" y="5028752"/>
            <a:ext cx="2368191" cy="35385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 defTabSz="914240"/>
            <a:r>
              <a:rPr lang="en-US" sz="1699" b="1" spc="-15">
                <a:solidFill>
                  <a:srgbClr val="052332"/>
                </a:solidFill>
                <a:latin typeface="Poppins" pitchFamily="2" charset="77"/>
                <a:cs typeface="Poppins" pitchFamily="2" charset="77"/>
              </a:rPr>
              <a:t>Telecom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F03226-5B96-5DEF-470D-345B74DB49B2}"/>
              </a:ext>
            </a:extLst>
          </p:cNvPr>
          <p:cNvSpPr txBox="1"/>
          <p:nvPr/>
        </p:nvSpPr>
        <p:spPr>
          <a:xfrm>
            <a:off x="8566579" y="2210656"/>
            <a:ext cx="2368191" cy="35385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defTabSz="914240"/>
            <a:r>
              <a:rPr lang="en-US" sz="1699" b="1" spc="-15">
                <a:solidFill>
                  <a:srgbClr val="052332"/>
                </a:solidFill>
                <a:latin typeface="Poppins" pitchFamily="2" charset="77"/>
                <a:cs typeface="Poppins" pitchFamily="2" charset="77"/>
              </a:rPr>
              <a:t>Healthcare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6F8569A-20C2-BC9A-FDD2-03E2D2528EB1}"/>
              </a:ext>
            </a:extLst>
          </p:cNvPr>
          <p:cNvSpPr txBox="1"/>
          <p:nvPr/>
        </p:nvSpPr>
        <p:spPr>
          <a:xfrm>
            <a:off x="8495459" y="5205677"/>
            <a:ext cx="2368191" cy="35385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defTabSz="914240"/>
            <a:r>
              <a:rPr lang="en-US" sz="1699" b="1" spc="-15" dirty="0">
                <a:solidFill>
                  <a:srgbClr val="052332"/>
                </a:solidFill>
                <a:latin typeface="Poppins" pitchFamily="2" charset="77"/>
                <a:cs typeface="Poppins" pitchFamily="2" charset="77"/>
              </a:rPr>
              <a:t>Logistics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1499F96-00DA-97EF-1C5F-59182EB2B0A2}"/>
              </a:ext>
            </a:extLst>
          </p:cNvPr>
          <p:cNvSpPr txBox="1"/>
          <p:nvPr/>
        </p:nvSpPr>
        <p:spPr>
          <a:xfrm>
            <a:off x="5405672" y="3508614"/>
            <a:ext cx="1381292" cy="600164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algn="ctr" defTabSz="914240"/>
            <a:r>
              <a:rPr lang="en-US" sz="1650" b="1" spc="-15" dirty="0">
                <a:solidFill>
                  <a:srgbClr val="103D6B"/>
                </a:solidFill>
                <a:latin typeface="Poppins"/>
                <a:cs typeface="Poppins"/>
              </a:rPr>
              <a:t>Domain</a:t>
            </a:r>
          </a:p>
          <a:p>
            <a:pPr algn="ctr" defTabSz="914240"/>
            <a:r>
              <a:rPr lang="en-US" sz="1650" b="1" spc="-15" dirty="0">
                <a:solidFill>
                  <a:srgbClr val="44862F"/>
                </a:solidFill>
                <a:latin typeface="Poppins"/>
                <a:cs typeface="Poppins"/>
              </a:rPr>
              <a:t>Experience</a:t>
            </a:r>
            <a:endParaRPr lang="en-US" sz="1650" b="1" spc="-15" dirty="0">
              <a:solidFill>
                <a:srgbClr val="44862F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67" name="Graphic 66" descr="Bank outline">
            <a:extLst>
              <a:ext uri="{FF2B5EF4-FFF2-40B4-BE49-F238E27FC236}">
                <a16:creationId xmlns:a16="http://schemas.microsoft.com/office/drawing/2014/main" id="{542DDE45-9362-645A-6DAC-57BF346E53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67478" y="1847851"/>
            <a:ext cx="647831" cy="647831"/>
          </a:xfrm>
          <a:prstGeom prst="rect">
            <a:avLst/>
          </a:prstGeom>
        </p:spPr>
      </p:pic>
      <p:pic>
        <p:nvPicPr>
          <p:cNvPr id="69" name="Graphic 68" descr="Telephone outline">
            <a:extLst>
              <a:ext uri="{FF2B5EF4-FFF2-40B4-BE49-F238E27FC236}">
                <a16:creationId xmlns:a16="http://schemas.microsoft.com/office/drawing/2014/main" id="{C72E4292-3CD9-49CF-4B11-77090B30F0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95038" y="4850481"/>
            <a:ext cx="647831" cy="647831"/>
          </a:xfrm>
          <a:prstGeom prst="rect">
            <a:avLst/>
          </a:prstGeom>
        </p:spPr>
      </p:pic>
      <p:pic>
        <p:nvPicPr>
          <p:cNvPr id="70" name="Graphic 69" descr="Judge male outline">
            <a:extLst>
              <a:ext uri="{FF2B5EF4-FFF2-40B4-BE49-F238E27FC236}">
                <a16:creationId xmlns:a16="http://schemas.microsoft.com/office/drawing/2014/main" id="{AC06BD6A-4688-6198-A58E-D10EC3CDBA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891632" y="3574010"/>
            <a:ext cx="647831" cy="647831"/>
          </a:xfrm>
          <a:prstGeom prst="rect">
            <a:avLst/>
          </a:prstGeom>
        </p:spPr>
      </p:pic>
      <p:pic>
        <p:nvPicPr>
          <p:cNvPr id="72" name="Graphic 71" descr="Heartbeat outline">
            <a:extLst>
              <a:ext uri="{FF2B5EF4-FFF2-40B4-BE49-F238E27FC236}">
                <a16:creationId xmlns:a16="http://schemas.microsoft.com/office/drawing/2014/main" id="{EEF1D046-DEDF-C86D-3E90-E59864D93D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360319" y="2063665"/>
            <a:ext cx="647831" cy="647831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EF592239-6432-68EF-F1DF-7AE87AF2B2B8}"/>
              </a:ext>
            </a:extLst>
          </p:cNvPr>
          <p:cNvSpPr txBox="1"/>
          <p:nvPr/>
        </p:nvSpPr>
        <p:spPr>
          <a:xfrm>
            <a:off x="9101812" y="3705069"/>
            <a:ext cx="2368191" cy="35385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defTabSz="914400"/>
            <a:r>
              <a:rPr lang="en-US" sz="1699" b="1" spc="-15" dirty="0">
                <a:solidFill>
                  <a:srgbClr val="000000"/>
                </a:solidFill>
                <a:latin typeface="Poppins" pitchFamily="2" charset="77"/>
                <a:cs typeface="Poppins" pitchFamily="2" charset="77"/>
              </a:rPr>
              <a:t>Payroll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61D7B5E6-7BDE-D9BF-55D7-6C240558BCC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48800" y="5046897"/>
            <a:ext cx="742831" cy="58914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D41762C-C691-9722-54E7-F4DB6DF72DA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03375" y="3449106"/>
            <a:ext cx="565777" cy="548475"/>
          </a:xfrm>
          <a:prstGeom prst="rect">
            <a:avLst/>
          </a:prstGeom>
        </p:spPr>
      </p:pic>
      <p:sp>
        <p:nvSpPr>
          <p:cNvPr id="54" name="Footer Placeholder 12">
            <a:extLst>
              <a:ext uri="{FF2B5EF4-FFF2-40B4-BE49-F238E27FC236}">
                <a16:creationId xmlns:a16="http://schemas.microsoft.com/office/drawing/2014/main" id="{4E964710-2264-D83D-92A8-D920E1A61CBA}"/>
              </a:ext>
            </a:extLst>
          </p:cNvPr>
          <p:cNvSpPr txBox="1">
            <a:spLocks/>
          </p:cNvSpPr>
          <p:nvPr/>
        </p:nvSpPr>
        <p:spPr>
          <a:xfrm>
            <a:off x="0" y="6566307"/>
            <a:ext cx="1219199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>
                <a:solidFill>
                  <a:schemeClr val="bg1">
                    <a:lumMod val="50000"/>
                  </a:schemeClr>
                </a:solidFill>
              </a:rPr>
              <a:t>@2024 Pinus Software Company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5" name="Picture 2" descr="Logo Light ">
            <a:hlinkClick r:id="rId13"/>
            <a:extLst>
              <a:ext uri="{FF2B5EF4-FFF2-40B4-BE49-F238E27FC236}">
                <a16:creationId xmlns:a16="http://schemas.microsoft.com/office/drawing/2014/main" id="{989C6D9B-C9BE-4EBB-83A9-D1F813070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6594" y="116865"/>
            <a:ext cx="2595406" cy="682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040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Model shp138">
            <a:extLst>
              <a:ext uri="{FF2B5EF4-FFF2-40B4-BE49-F238E27FC236}">
                <a16:creationId xmlns:a16="http://schemas.microsoft.com/office/drawing/2014/main" id="{F1F0C900-4701-602B-8B77-1F976581A6C2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54927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003061"/>
                </a:solidFill>
                <a:latin typeface="Arial Black" panose="020B0A04020102020204" pitchFamily="34" charset="0"/>
              </a:rPr>
              <a:t>Technology Stack :</a:t>
            </a:r>
            <a:endParaRPr lang="es-UY" sz="3200" dirty="0">
              <a:solidFill>
                <a:srgbClr val="00306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3" name="SlideModel shp139">
            <a:extLst>
              <a:ext uri="{FF2B5EF4-FFF2-40B4-BE49-F238E27FC236}">
                <a16:creationId xmlns:a16="http://schemas.microsoft.com/office/drawing/2014/main" id="{94CC44DA-EC52-AAE6-65D7-45502CBF7B62}"/>
              </a:ext>
            </a:extLst>
          </p:cNvPr>
          <p:cNvGrpSpPr/>
          <p:nvPr/>
        </p:nvGrpSpPr>
        <p:grpSpPr>
          <a:xfrm>
            <a:off x="238987" y="198553"/>
            <a:ext cx="282693" cy="742795"/>
            <a:chOff x="8960167" y="4285297"/>
            <a:chExt cx="186689" cy="490537"/>
          </a:xfrm>
          <a:solidFill>
            <a:schemeClr val="tx1"/>
          </a:solidFill>
        </p:grpSpPr>
        <p:grpSp>
          <p:nvGrpSpPr>
            <p:cNvPr id="4" name="Graphic 2">
              <a:extLst>
                <a:ext uri="{FF2B5EF4-FFF2-40B4-BE49-F238E27FC236}">
                  <a16:creationId xmlns:a16="http://schemas.microsoft.com/office/drawing/2014/main" id="{C7D3C1DC-9AC5-C44A-737B-0C8A18762978}"/>
                </a:ext>
              </a:extLst>
            </p:cNvPr>
            <p:cNvGrpSpPr/>
            <p:nvPr/>
          </p:nvGrpSpPr>
          <p:grpSpPr>
            <a:xfrm>
              <a:off x="9098280" y="4285297"/>
              <a:ext cx="48577" cy="490537"/>
              <a:chOff x="9098280" y="4285297"/>
              <a:chExt cx="48577" cy="490537"/>
            </a:xfrm>
            <a:grpFill/>
          </p:grpSpPr>
          <p:sp>
            <p:nvSpPr>
              <p:cNvPr id="10" name="SliModel Group shp140">
                <a:extLst>
                  <a:ext uri="{FF2B5EF4-FFF2-40B4-BE49-F238E27FC236}">
                    <a16:creationId xmlns:a16="http://schemas.microsoft.com/office/drawing/2014/main" id="{CD88E587-D52E-9285-636E-E722D9357141}"/>
                  </a:ext>
                </a:extLst>
              </p:cNvPr>
              <p:cNvSpPr/>
              <p:nvPr/>
            </p:nvSpPr>
            <p:spPr>
              <a:xfrm>
                <a:off x="9098280" y="4285297"/>
                <a:ext cx="47625" cy="47625"/>
              </a:xfrm>
              <a:custGeom>
                <a:avLst/>
                <a:gdLst>
                  <a:gd name="connsiteX0" fmla="*/ 47625 w 47625"/>
                  <a:gd name="connsiteY0" fmla="*/ 23813 h 47625"/>
                  <a:gd name="connsiteX1" fmla="*/ 23813 w 47625"/>
                  <a:gd name="connsiteY1" fmla="*/ 47625 h 47625"/>
                  <a:gd name="connsiteX2" fmla="*/ 0 w 47625"/>
                  <a:gd name="connsiteY2" fmla="*/ 23813 h 47625"/>
                  <a:gd name="connsiteX3" fmla="*/ 23813 w 47625"/>
                  <a:gd name="connsiteY3" fmla="*/ 0 h 47625"/>
                  <a:gd name="connsiteX4" fmla="*/ 47625 w 47625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3"/>
                    </a:moveTo>
                    <a:cubicBezTo>
                      <a:pt x="47625" y="37147"/>
                      <a:pt x="37147" y="47625"/>
                      <a:pt x="23813" y="47625"/>
                    </a:cubicBezTo>
                    <a:cubicBezTo>
                      <a:pt x="10477" y="47625"/>
                      <a:pt x="0" y="37147"/>
                      <a:pt x="0" y="23813"/>
                    </a:cubicBezTo>
                    <a:cubicBezTo>
                      <a:pt x="0" y="10478"/>
                      <a:pt x="10477" y="0"/>
                      <a:pt x="23813" y="0"/>
                    </a:cubicBezTo>
                    <a:cubicBezTo>
                      <a:pt x="37147" y="0"/>
                      <a:pt x="47625" y="10478"/>
                      <a:pt x="47625" y="23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SliModel Group shp141">
                <a:extLst>
                  <a:ext uri="{FF2B5EF4-FFF2-40B4-BE49-F238E27FC236}">
                    <a16:creationId xmlns:a16="http://schemas.microsoft.com/office/drawing/2014/main" id="{88972557-ECEF-5DDE-E4E8-245ACAA92654}"/>
                  </a:ext>
                </a:extLst>
              </p:cNvPr>
              <p:cNvSpPr/>
              <p:nvPr/>
            </p:nvSpPr>
            <p:spPr>
              <a:xfrm>
                <a:off x="9098280" y="4432934"/>
                <a:ext cx="47625" cy="47625"/>
              </a:xfrm>
              <a:custGeom>
                <a:avLst/>
                <a:gdLst>
                  <a:gd name="connsiteX0" fmla="*/ 47625 w 47625"/>
                  <a:gd name="connsiteY0" fmla="*/ 23813 h 47625"/>
                  <a:gd name="connsiteX1" fmla="*/ 23813 w 47625"/>
                  <a:gd name="connsiteY1" fmla="*/ 47625 h 47625"/>
                  <a:gd name="connsiteX2" fmla="*/ 0 w 47625"/>
                  <a:gd name="connsiteY2" fmla="*/ 23813 h 47625"/>
                  <a:gd name="connsiteX3" fmla="*/ 23813 w 47625"/>
                  <a:gd name="connsiteY3" fmla="*/ 0 h 47625"/>
                  <a:gd name="connsiteX4" fmla="*/ 47625 w 47625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3"/>
                    </a:moveTo>
                    <a:cubicBezTo>
                      <a:pt x="47625" y="37147"/>
                      <a:pt x="37147" y="47625"/>
                      <a:pt x="23813" y="47625"/>
                    </a:cubicBezTo>
                    <a:cubicBezTo>
                      <a:pt x="10477" y="47625"/>
                      <a:pt x="0" y="37147"/>
                      <a:pt x="0" y="23813"/>
                    </a:cubicBezTo>
                    <a:cubicBezTo>
                      <a:pt x="0" y="10478"/>
                      <a:pt x="10477" y="0"/>
                      <a:pt x="23813" y="0"/>
                    </a:cubicBezTo>
                    <a:cubicBezTo>
                      <a:pt x="37147" y="0"/>
                      <a:pt x="47625" y="10478"/>
                      <a:pt x="47625" y="23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SliModel Group shp142">
                <a:extLst>
                  <a:ext uri="{FF2B5EF4-FFF2-40B4-BE49-F238E27FC236}">
                    <a16:creationId xmlns:a16="http://schemas.microsoft.com/office/drawing/2014/main" id="{BF330B09-481C-2163-F9EB-AC4AD9317436}"/>
                  </a:ext>
                </a:extLst>
              </p:cNvPr>
              <p:cNvSpPr/>
              <p:nvPr/>
            </p:nvSpPr>
            <p:spPr>
              <a:xfrm>
                <a:off x="9098280" y="4580572"/>
                <a:ext cx="47625" cy="47625"/>
              </a:xfrm>
              <a:custGeom>
                <a:avLst/>
                <a:gdLst>
                  <a:gd name="connsiteX0" fmla="*/ 47625 w 47625"/>
                  <a:gd name="connsiteY0" fmla="*/ 23813 h 47625"/>
                  <a:gd name="connsiteX1" fmla="*/ 23813 w 47625"/>
                  <a:gd name="connsiteY1" fmla="*/ 47625 h 47625"/>
                  <a:gd name="connsiteX2" fmla="*/ 0 w 47625"/>
                  <a:gd name="connsiteY2" fmla="*/ 23813 h 47625"/>
                  <a:gd name="connsiteX3" fmla="*/ 23813 w 47625"/>
                  <a:gd name="connsiteY3" fmla="*/ 0 h 47625"/>
                  <a:gd name="connsiteX4" fmla="*/ 47625 w 47625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3"/>
                    </a:moveTo>
                    <a:cubicBezTo>
                      <a:pt x="47625" y="37147"/>
                      <a:pt x="37147" y="47625"/>
                      <a:pt x="23813" y="47625"/>
                    </a:cubicBezTo>
                    <a:cubicBezTo>
                      <a:pt x="10477" y="47625"/>
                      <a:pt x="0" y="37147"/>
                      <a:pt x="0" y="23813"/>
                    </a:cubicBezTo>
                    <a:cubicBezTo>
                      <a:pt x="0" y="10478"/>
                      <a:pt x="10477" y="0"/>
                      <a:pt x="23813" y="0"/>
                    </a:cubicBezTo>
                    <a:cubicBezTo>
                      <a:pt x="37147" y="0"/>
                      <a:pt x="47625" y="10478"/>
                      <a:pt x="47625" y="23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SliModel Group shp143">
                <a:extLst>
                  <a:ext uri="{FF2B5EF4-FFF2-40B4-BE49-F238E27FC236}">
                    <a16:creationId xmlns:a16="http://schemas.microsoft.com/office/drawing/2014/main" id="{98BC4061-C069-747E-9629-76528221C340}"/>
                  </a:ext>
                </a:extLst>
              </p:cNvPr>
              <p:cNvSpPr/>
              <p:nvPr/>
            </p:nvSpPr>
            <p:spPr>
              <a:xfrm>
                <a:off x="9099232" y="4728210"/>
                <a:ext cx="47625" cy="47625"/>
              </a:xfrm>
              <a:custGeom>
                <a:avLst/>
                <a:gdLst>
                  <a:gd name="connsiteX0" fmla="*/ 47625 w 47625"/>
                  <a:gd name="connsiteY0" fmla="*/ 23812 h 47625"/>
                  <a:gd name="connsiteX1" fmla="*/ 23812 w 47625"/>
                  <a:gd name="connsiteY1" fmla="*/ 47625 h 47625"/>
                  <a:gd name="connsiteX2" fmla="*/ 0 w 47625"/>
                  <a:gd name="connsiteY2" fmla="*/ 23812 h 47625"/>
                  <a:gd name="connsiteX3" fmla="*/ 23812 w 47625"/>
                  <a:gd name="connsiteY3" fmla="*/ 0 h 47625"/>
                  <a:gd name="connsiteX4" fmla="*/ 47625 w 47625"/>
                  <a:gd name="connsiteY4" fmla="*/ 23812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2"/>
                    </a:moveTo>
                    <a:cubicBezTo>
                      <a:pt x="47625" y="36964"/>
                      <a:pt x="36964" y="47625"/>
                      <a:pt x="23812" y="47625"/>
                    </a:cubicBezTo>
                    <a:cubicBezTo>
                      <a:pt x="10661" y="47625"/>
                      <a:pt x="0" y="36964"/>
                      <a:pt x="0" y="23812"/>
                    </a:cubicBezTo>
                    <a:cubicBezTo>
                      <a:pt x="0" y="10661"/>
                      <a:pt x="10661" y="0"/>
                      <a:pt x="23812" y="0"/>
                    </a:cubicBezTo>
                    <a:cubicBezTo>
                      <a:pt x="36964" y="0"/>
                      <a:pt x="47625" y="10661"/>
                      <a:pt x="47625" y="2381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" name="Graphic 2">
              <a:extLst>
                <a:ext uri="{FF2B5EF4-FFF2-40B4-BE49-F238E27FC236}">
                  <a16:creationId xmlns:a16="http://schemas.microsoft.com/office/drawing/2014/main" id="{C7AE9E7E-5019-EE6E-F220-2A4098EFBFEA}"/>
                </a:ext>
              </a:extLst>
            </p:cNvPr>
            <p:cNvGrpSpPr/>
            <p:nvPr/>
          </p:nvGrpSpPr>
          <p:grpSpPr>
            <a:xfrm>
              <a:off x="8960167" y="4285297"/>
              <a:ext cx="48577" cy="490537"/>
              <a:chOff x="8960167" y="4285297"/>
              <a:chExt cx="48577" cy="490537"/>
            </a:xfrm>
            <a:grpFill/>
          </p:grpSpPr>
          <p:sp>
            <p:nvSpPr>
              <p:cNvPr id="6" name="SliModel Group shp144">
                <a:extLst>
                  <a:ext uri="{FF2B5EF4-FFF2-40B4-BE49-F238E27FC236}">
                    <a16:creationId xmlns:a16="http://schemas.microsoft.com/office/drawing/2014/main" id="{CD5BB8D3-CB05-B79B-1CA2-C491200F14C5}"/>
                  </a:ext>
                </a:extLst>
              </p:cNvPr>
              <p:cNvSpPr/>
              <p:nvPr/>
            </p:nvSpPr>
            <p:spPr>
              <a:xfrm>
                <a:off x="8960167" y="4285297"/>
                <a:ext cx="47625" cy="47625"/>
              </a:xfrm>
              <a:custGeom>
                <a:avLst/>
                <a:gdLst>
                  <a:gd name="connsiteX0" fmla="*/ 47625 w 47625"/>
                  <a:gd name="connsiteY0" fmla="*/ 23813 h 47625"/>
                  <a:gd name="connsiteX1" fmla="*/ 23813 w 47625"/>
                  <a:gd name="connsiteY1" fmla="*/ 47625 h 47625"/>
                  <a:gd name="connsiteX2" fmla="*/ 0 w 47625"/>
                  <a:gd name="connsiteY2" fmla="*/ 23813 h 47625"/>
                  <a:gd name="connsiteX3" fmla="*/ 23813 w 47625"/>
                  <a:gd name="connsiteY3" fmla="*/ 0 h 47625"/>
                  <a:gd name="connsiteX4" fmla="*/ 47625 w 47625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3"/>
                    </a:moveTo>
                    <a:cubicBezTo>
                      <a:pt x="47625" y="37147"/>
                      <a:pt x="37147" y="47625"/>
                      <a:pt x="23813" y="47625"/>
                    </a:cubicBezTo>
                    <a:cubicBezTo>
                      <a:pt x="10477" y="47625"/>
                      <a:pt x="0" y="37147"/>
                      <a:pt x="0" y="23813"/>
                    </a:cubicBezTo>
                    <a:cubicBezTo>
                      <a:pt x="0" y="10478"/>
                      <a:pt x="10477" y="0"/>
                      <a:pt x="23813" y="0"/>
                    </a:cubicBezTo>
                    <a:cubicBezTo>
                      <a:pt x="37147" y="0"/>
                      <a:pt x="47625" y="10478"/>
                      <a:pt x="47625" y="23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SliModel Group shp145">
                <a:extLst>
                  <a:ext uri="{FF2B5EF4-FFF2-40B4-BE49-F238E27FC236}">
                    <a16:creationId xmlns:a16="http://schemas.microsoft.com/office/drawing/2014/main" id="{0AF41A9D-46A3-FCF5-A14D-437F0AD7F435}"/>
                  </a:ext>
                </a:extLst>
              </p:cNvPr>
              <p:cNvSpPr/>
              <p:nvPr/>
            </p:nvSpPr>
            <p:spPr>
              <a:xfrm>
                <a:off x="8960167" y="4432934"/>
                <a:ext cx="47625" cy="47625"/>
              </a:xfrm>
              <a:custGeom>
                <a:avLst/>
                <a:gdLst>
                  <a:gd name="connsiteX0" fmla="*/ 47625 w 47625"/>
                  <a:gd name="connsiteY0" fmla="*/ 23813 h 47625"/>
                  <a:gd name="connsiteX1" fmla="*/ 23813 w 47625"/>
                  <a:gd name="connsiteY1" fmla="*/ 47625 h 47625"/>
                  <a:gd name="connsiteX2" fmla="*/ 0 w 47625"/>
                  <a:gd name="connsiteY2" fmla="*/ 23813 h 47625"/>
                  <a:gd name="connsiteX3" fmla="*/ 23813 w 47625"/>
                  <a:gd name="connsiteY3" fmla="*/ 0 h 47625"/>
                  <a:gd name="connsiteX4" fmla="*/ 47625 w 47625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3"/>
                    </a:moveTo>
                    <a:cubicBezTo>
                      <a:pt x="47625" y="37147"/>
                      <a:pt x="37147" y="47625"/>
                      <a:pt x="23813" y="47625"/>
                    </a:cubicBezTo>
                    <a:cubicBezTo>
                      <a:pt x="10477" y="47625"/>
                      <a:pt x="0" y="37147"/>
                      <a:pt x="0" y="23813"/>
                    </a:cubicBezTo>
                    <a:cubicBezTo>
                      <a:pt x="0" y="10478"/>
                      <a:pt x="10477" y="0"/>
                      <a:pt x="23813" y="0"/>
                    </a:cubicBezTo>
                    <a:cubicBezTo>
                      <a:pt x="37147" y="0"/>
                      <a:pt x="47625" y="10478"/>
                      <a:pt x="47625" y="23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SliModel Group shp146">
                <a:extLst>
                  <a:ext uri="{FF2B5EF4-FFF2-40B4-BE49-F238E27FC236}">
                    <a16:creationId xmlns:a16="http://schemas.microsoft.com/office/drawing/2014/main" id="{E797100F-85BA-DA27-E7A2-361D85236CFF}"/>
                  </a:ext>
                </a:extLst>
              </p:cNvPr>
              <p:cNvSpPr/>
              <p:nvPr/>
            </p:nvSpPr>
            <p:spPr>
              <a:xfrm>
                <a:off x="8960167" y="4580572"/>
                <a:ext cx="47625" cy="47625"/>
              </a:xfrm>
              <a:custGeom>
                <a:avLst/>
                <a:gdLst>
                  <a:gd name="connsiteX0" fmla="*/ 47625 w 47625"/>
                  <a:gd name="connsiteY0" fmla="*/ 23813 h 47625"/>
                  <a:gd name="connsiteX1" fmla="*/ 23813 w 47625"/>
                  <a:gd name="connsiteY1" fmla="*/ 47625 h 47625"/>
                  <a:gd name="connsiteX2" fmla="*/ 0 w 47625"/>
                  <a:gd name="connsiteY2" fmla="*/ 23813 h 47625"/>
                  <a:gd name="connsiteX3" fmla="*/ 23813 w 47625"/>
                  <a:gd name="connsiteY3" fmla="*/ 0 h 47625"/>
                  <a:gd name="connsiteX4" fmla="*/ 47625 w 47625"/>
                  <a:gd name="connsiteY4" fmla="*/ 2381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3"/>
                    </a:moveTo>
                    <a:cubicBezTo>
                      <a:pt x="47625" y="37147"/>
                      <a:pt x="37147" y="47625"/>
                      <a:pt x="23813" y="47625"/>
                    </a:cubicBezTo>
                    <a:cubicBezTo>
                      <a:pt x="10477" y="47625"/>
                      <a:pt x="0" y="37147"/>
                      <a:pt x="0" y="23813"/>
                    </a:cubicBezTo>
                    <a:cubicBezTo>
                      <a:pt x="0" y="10478"/>
                      <a:pt x="10477" y="0"/>
                      <a:pt x="23813" y="0"/>
                    </a:cubicBezTo>
                    <a:cubicBezTo>
                      <a:pt x="37147" y="0"/>
                      <a:pt x="47625" y="10478"/>
                      <a:pt x="47625" y="238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SliModel Group shp147">
                <a:extLst>
                  <a:ext uri="{FF2B5EF4-FFF2-40B4-BE49-F238E27FC236}">
                    <a16:creationId xmlns:a16="http://schemas.microsoft.com/office/drawing/2014/main" id="{047AC66B-3F2D-F26C-8556-E627E87021CF}"/>
                  </a:ext>
                </a:extLst>
              </p:cNvPr>
              <p:cNvSpPr/>
              <p:nvPr/>
            </p:nvSpPr>
            <p:spPr>
              <a:xfrm>
                <a:off x="8961120" y="4728210"/>
                <a:ext cx="47625" cy="47625"/>
              </a:xfrm>
              <a:custGeom>
                <a:avLst/>
                <a:gdLst>
                  <a:gd name="connsiteX0" fmla="*/ 47625 w 47625"/>
                  <a:gd name="connsiteY0" fmla="*/ 23812 h 47625"/>
                  <a:gd name="connsiteX1" fmla="*/ 23812 w 47625"/>
                  <a:gd name="connsiteY1" fmla="*/ 47625 h 47625"/>
                  <a:gd name="connsiteX2" fmla="*/ 0 w 47625"/>
                  <a:gd name="connsiteY2" fmla="*/ 23812 h 47625"/>
                  <a:gd name="connsiteX3" fmla="*/ 23812 w 47625"/>
                  <a:gd name="connsiteY3" fmla="*/ 0 h 47625"/>
                  <a:gd name="connsiteX4" fmla="*/ 47625 w 47625"/>
                  <a:gd name="connsiteY4" fmla="*/ 23812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7625" y="23812"/>
                    </a:moveTo>
                    <a:cubicBezTo>
                      <a:pt x="47625" y="36964"/>
                      <a:pt x="36964" y="47625"/>
                      <a:pt x="23812" y="47625"/>
                    </a:cubicBezTo>
                    <a:cubicBezTo>
                      <a:pt x="10661" y="47625"/>
                      <a:pt x="0" y="36964"/>
                      <a:pt x="0" y="23812"/>
                    </a:cubicBezTo>
                    <a:cubicBezTo>
                      <a:pt x="0" y="10661"/>
                      <a:pt x="10661" y="0"/>
                      <a:pt x="23812" y="0"/>
                    </a:cubicBezTo>
                    <a:cubicBezTo>
                      <a:pt x="36964" y="0"/>
                      <a:pt x="47625" y="10661"/>
                      <a:pt x="47625" y="2381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9E912760-0A3F-D5B6-9734-1A67FEFF4E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3781987"/>
              </p:ext>
            </p:extLst>
          </p:nvPr>
        </p:nvGraphicFramePr>
        <p:xfrm>
          <a:off x="838200" y="1945640"/>
          <a:ext cx="10668002" cy="30759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1865026879"/>
                    </a:ext>
                  </a:extLst>
                </a:gridCol>
                <a:gridCol w="1498600">
                  <a:extLst>
                    <a:ext uri="{9D8B030D-6E8A-4147-A177-3AD203B41FA5}">
                      <a16:colId xmlns:a16="http://schemas.microsoft.com/office/drawing/2014/main" val="3114481864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810137182"/>
                    </a:ext>
                  </a:extLst>
                </a:gridCol>
                <a:gridCol w="1861740">
                  <a:extLst>
                    <a:ext uri="{9D8B030D-6E8A-4147-A177-3AD203B41FA5}">
                      <a16:colId xmlns:a16="http://schemas.microsoft.com/office/drawing/2014/main" val="1107068343"/>
                    </a:ext>
                  </a:extLst>
                </a:gridCol>
                <a:gridCol w="2110781">
                  <a:extLst>
                    <a:ext uri="{9D8B030D-6E8A-4147-A177-3AD203B41FA5}">
                      <a16:colId xmlns:a16="http://schemas.microsoft.com/office/drawing/2014/main" val="3695946358"/>
                    </a:ext>
                  </a:extLst>
                </a:gridCol>
                <a:gridCol w="2110781">
                  <a:extLst>
                    <a:ext uri="{9D8B030D-6E8A-4147-A177-3AD203B41FA5}">
                      <a16:colId xmlns:a16="http://schemas.microsoft.com/office/drawing/2014/main" val="1421909994"/>
                    </a:ext>
                  </a:extLst>
                </a:gridCol>
              </a:tblGrid>
              <a:tr h="439420"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FRONT-END</a:t>
                      </a:r>
                    </a:p>
                  </a:txBody>
                  <a:tcPr>
                    <a:solidFill>
                      <a:srgbClr val="00306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BACK-END</a:t>
                      </a:r>
                    </a:p>
                  </a:txBody>
                  <a:tcPr>
                    <a:solidFill>
                      <a:srgbClr val="00306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DATABASE</a:t>
                      </a:r>
                    </a:p>
                  </a:txBody>
                  <a:tcPr>
                    <a:solidFill>
                      <a:srgbClr val="00306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INFRASTRUCTURE</a:t>
                      </a:r>
                    </a:p>
                  </a:txBody>
                  <a:tcPr>
                    <a:solidFill>
                      <a:srgbClr val="00306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RPA</a:t>
                      </a:r>
                    </a:p>
                  </a:txBody>
                  <a:tcPr>
                    <a:solidFill>
                      <a:srgbClr val="00306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Quality Assurance</a:t>
                      </a:r>
                    </a:p>
                  </a:txBody>
                  <a:tcPr>
                    <a:solidFill>
                      <a:srgbClr val="0030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2316976"/>
                  </a:ext>
                </a:extLst>
              </a:tr>
              <a:tr h="439420">
                <a:tc>
                  <a:txBody>
                    <a:bodyPr/>
                    <a:lstStyle/>
                    <a:p>
                      <a:r>
                        <a:rPr lang="en-IN" sz="1600" dirty="0"/>
                        <a:t>Angular</a:t>
                      </a:r>
                    </a:p>
                  </a:txBody>
                  <a:tcPr>
                    <a:gradFill flip="none" rotWithShape="1">
                      <a:gsLst>
                        <a:gs pos="16000">
                          <a:schemeClr val="accent2">
                            <a:lumMod val="5000"/>
                            <a:lumOff val="95000"/>
                          </a:schemeClr>
                        </a:gs>
                        <a:gs pos="78000">
                          <a:schemeClr val="accent2">
                            <a:lumMod val="45000"/>
                            <a:lumOff val="55000"/>
                          </a:schemeClr>
                        </a:gs>
                        <a:gs pos="80000">
                          <a:schemeClr val="accent2">
                            <a:lumMod val="45000"/>
                            <a:lumOff val="5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dirty="0"/>
                        <a:t>.NET</a:t>
                      </a:r>
                    </a:p>
                  </a:txBody>
                  <a:tcPr>
                    <a:gradFill flip="none" rotWithShape="1">
                      <a:gsLst>
                        <a:gs pos="16000">
                          <a:schemeClr val="accent2">
                            <a:lumMod val="5000"/>
                            <a:lumOff val="95000"/>
                          </a:schemeClr>
                        </a:gs>
                        <a:gs pos="78000">
                          <a:schemeClr val="accent2">
                            <a:lumMod val="45000"/>
                            <a:lumOff val="55000"/>
                          </a:schemeClr>
                        </a:gs>
                        <a:gs pos="80000">
                          <a:schemeClr val="accent2">
                            <a:lumMod val="45000"/>
                            <a:lumOff val="5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dirty="0"/>
                        <a:t>PostgreSQL</a:t>
                      </a:r>
                    </a:p>
                  </a:txBody>
                  <a:tcPr>
                    <a:gradFill flip="none" rotWithShape="1">
                      <a:gsLst>
                        <a:gs pos="16000">
                          <a:schemeClr val="accent2">
                            <a:lumMod val="5000"/>
                            <a:lumOff val="95000"/>
                          </a:schemeClr>
                        </a:gs>
                        <a:gs pos="78000">
                          <a:schemeClr val="accent2">
                            <a:lumMod val="45000"/>
                            <a:lumOff val="55000"/>
                          </a:schemeClr>
                        </a:gs>
                        <a:gs pos="80000">
                          <a:schemeClr val="accent2">
                            <a:lumMod val="45000"/>
                            <a:lumOff val="5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dirty="0"/>
                        <a:t>AWS</a:t>
                      </a:r>
                    </a:p>
                  </a:txBody>
                  <a:tcPr>
                    <a:gradFill flip="none" rotWithShape="1">
                      <a:gsLst>
                        <a:gs pos="16000">
                          <a:schemeClr val="accent2">
                            <a:lumMod val="5000"/>
                            <a:lumOff val="95000"/>
                          </a:schemeClr>
                        </a:gs>
                        <a:gs pos="78000">
                          <a:schemeClr val="accent2">
                            <a:lumMod val="45000"/>
                            <a:lumOff val="55000"/>
                          </a:schemeClr>
                        </a:gs>
                        <a:gs pos="80000">
                          <a:schemeClr val="accent2">
                            <a:lumMod val="45000"/>
                            <a:lumOff val="5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dirty="0"/>
                        <a:t>UiPath</a:t>
                      </a:r>
                    </a:p>
                  </a:txBody>
                  <a:tcPr>
                    <a:gradFill flip="none" rotWithShape="1">
                      <a:gsLst>
                        <a:gs pos="16000">
                          <a:schemeClr val="accent2">
                            <a:lumMod val="5000"/>
                            <a:lumOff val="95000"/>
                          </a:schemeClr>
                        </a:gs>
                        <a:gs pos="78000">
                          <a:schemeClr val="accent2">
                            <a:lumMod val="45000"/>
                            <a:lumOff val="55000"/>
                          </a:schemeClr>
                        </a:gs>
                        <a:gs pos="80000">
                          <a:schemeClr val="accent2">
                            <a:lumMod val="45000"/>
                            <a:lumOff val="5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dirty="0"/>
                        <a:t>Manual Testing</a:t>
                      </a:r>
                    </a:p>
                  </a:txBody>
                  <a:tcPr>
                    <a:gradFill flip="none" rotWithShape="1">
                      <a:gsLst>
                        <a:gs pos="16000">
                          <a:schemeClr val="accent2">
                            <a:lumMod val="5000"/>
                            <a:lumOff val="95000"/>
                          </a:schemeClr>
                        </a:gs>
                        <a:gs pos="78000">
                          <a:schemeClr val="accent2">
                            <a:lumMod val="45000"/>
                            <a:lumOff val="55000"/>
                          </a:schemeClr>
                        </a:gs>
                        <a:gs pos="80000">
                          <a:schemeClr val="accent2">
                            <a:lumMod val="45000"/>
                            <a:lumOff val="5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440343294"/>
                  </a:ext>
                </a:extLst>
              </a:tr>
              <a:tr h="439420">
                <a:tc>
                  <a:txBody>
                    <a:bodyPr/>
                    <a:lstStyle/>
                    <a:p>
                      <a:r>
                        <a:rPr lang="en-IN" sz="1600" dirty="0"/>
                        <a:t>React.js</a:t>
                      </a:r>
                    </a:p>
                  </a:txBody>
                  <a:tcPr>
                    <a:gradFill flip="none" rotWithShape="1">
                      <a:gsLst>
                        <a:gs pos="16000">
                          <a:schemeClr val="accent2">
                            <a:lumMod val="5000"/>
                            <a:lumOff val="95000"/>
                          </a:schemeClr>
                        </a:gs>
                        <a:gs pos="78000">
                          <a:schemeClr val="accent2">
                            <a:lumMod val="45000"/>
                            <a:lumOff val="55000"/>
                          </a:schemeClr>
                        </a:gs>
                        <a:gs pos="80000">
                          <a:schemeClr val="accent2">
                            <a:lumMod val="45000"/>
                            <a:lumOff val="5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dirty="0"/>
                        <a:t>.NET Core</a:t>
                      </a:r>
                    </a:p>
                  </a:txBody>
                  <a:tcPr>
                    <a:gradFill flip="none" rotWithShape="1">
                      <a:gsLst>
                        <a:gs pos="16000">
                          <a:schemeClr val="accent2">
                            <a:lumMod val="5000"/>
                            <a:lumOff val="95000"/>
                          </a:schemeClr>
                        </a:gs>
                        <a:gs pos="78000">
                          <a:schemeClr val="accent2">
                            <a:lumMod val="45000"/>
                            <a:lumOff val="55000"/>
                          </a:schemeClr>
                        </a:gs>
                        <a:gs pos="80000">
                          <a:schemeClr val="accent2">
                            <a:lumMod val="45000"/>
                            <a:lumOff val="5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dirty="0"/>
                        <a:t>MS SQL</a:t>
                      </a:r>
                    </a:p>
                  </a:txBody>
                  <a:tcPr>
                    <a:gradFill flip="none" rotWithShape="1">
                      <a:gsLst>
                        <a:gs pos="16000">
                          <a:schemeClr val="accent2">
                            <a:lumMod val="5000"/>
                            <a:lumOff val="95000"/>
                          </a:schemeClr>
                        </a:gs>
                        <a:gs pos="78000">
                          <a:schemeClr val="accent2">
                            <a:lumMod val="45000"/>
                            <a:lumOff val="55000"/>
                          </a:schemeClr>
                        </a:gs>
                        <a:gs pos="80000">
                          <a:schemeClr val="accent2">
                            <a:lumMod val="45000"/>
                            <a:lumOff val="5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dirty="0"/>
                        <a:t>Azure</a:t>
                      </a:r>
                    </a:p>
                  </a:txBody>
                  <a:tcPr>
                    <a:gradFill flip="none" rotWithShape="1">
                      <a:gsLst>
                        <a:gs pos="16000">
                          <a:schemeClr val="accent2">
                            <a:lumMod val="5000"/>
                            <a:lumOff val="95000"/>
                          </a:schemeClr>
                        </a:gs>
                        <a:gs pos="78000">
                          <a:schemeClr val="accent2">
                            <a:lumMod val="45000"/>
                            <a:lumOff val="55000"/>
                          </a:schemeClr>
                        </a:gs>
                        <a:gs pos="80000">
                          <a:schemeClr val="accent2">
                            <a:lumMod val="45000"/>
                            <a:lumOff val="5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dirty="0"/>
                        <a:t>Automation Anywhere</a:t>
                      </a:r>
                    </a:p>
                  </a:txBody>
                  <a:tcPr>
                    <a:gradFill flip="none" rotWithShape="1">
                      <a:gsLst>
                        <a:gs pos="16000">
                          <a:schemeClr val="accent2">
                            <a:lumMod val="5000"/>
                            <a:lumOff val="95000"/>
                          </a:schemeClr>
                        </a:gs>
                        <a:gs pos="78000">
                          <a:schemeClr val="accent2">
                            <a:lumMod val="45000"/>
                            <a:lumOff val="55000"/>
                          </a:schemeClr>
                        </a:gs>
                        <a:gs pos="80000">
                          <a:schemeClr val="accent2">
                            <a:lumMod val="45000"/>
                            <a:lumOff val="5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dirty="0"/>
                        <a:t>API Testing</a:t>
                      </a:r>
                    </a:p>
                  </a:txBody>
                  <a:tcPr>
                    <a:gradFill flip="none" rotWithShape="1">
                      <a:gsLst>
                        <a:gs pos="16000">
                          <a:schemeClr val="accent2">
                            <a:lumMod val="5000"/>
                            <a:lumOff val="95000"/>
                          </a:schemeClr>
                        </a:gs>
                        <a:gs pos="78000">
                          <a:schemeClr val="accent2">
                            <a:lumMod val="45000"/>
                            <a:lumOff val="55000"/>
                          </a:schemeClr>
                        </a:gs>
                        <a:gs pos="80000">
                          <a:schemeClr val="accent2">
                            <a:lumMod val="45000"/>
                            <a:lumOff val="5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805344204"/>
                  </a:ext>
                </a:extLst>
              </a:tr>
              <a:tr h="439420">
                <a:tc>
                  <a:txBody>
                    <a:bodyPr/>
                    <a:lstStyle/>
                    <a:p>
                      <a:r>
                        <a:rPr lang="en-IN" sz="1600" dirty="0"/>
                        <a:t>Next.js</a:t>
                      </a:r>
                    </a:p>
                  </a:txBody>
                  <a:tcPr>
                    <a:gradFill flip="none" rotWithShape="1">
                      <a:gsLst>
                        <a:gs pos="16000">
                          <a:schemeClr val="accent2">
                            <a:lumMod val="5000"/>
                            <a:lumOff val="95000"/>
                          </a:schemeClr>
                        </a:gs>
                        <a:gs pos="78000">
                          <a:schemeClr val="accent2">
                            <a:lumMod val="45000"/>
                            <a:lumOff val="55000"/>
                          </a:schemeClr>
                        </a:gs>
                        <a:gs pos="80000">
                          <a:schemeClr val="accent2">
                            <a:lumMod val="45000"/>
                            <a:lumOff val="5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dirty="0"/>
                        <a:t>Node.js</a:t>
                      </a:r>
                    </a:p>
                  </a:txBody>
                  <a:tcPr>
                    <a:gradFill flip="none" rotWithShape="1">
                      <a:gsLst>
                        <a:gs pos="16000">
                          <a:schemeClr val="accent2">
                            <a:lumMod val="5000"/>
                            <a:lumOff val="95000"/>
                          </a:schemeClr>
                        </a:gs>
                        <a:gs pos="78000">
                          <a:schemeClr val="accent2">
                            <a:lumMod val="45000"/>
                            <a:lumOff val="55000"/>
                          </a:schemeClr>
                        </a:gs>
                        <a:gs pos="80000">
                          <a:schemeClr val="accent2">
                            <a:lumMod val="45000"/>
                            <a:lumOff val="5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dirty="0"/>
                        <a:t>MySQL</a:t>
                      </a:r>
                    </a:p>
                  </a:txBody>
                  <a:tcPr>
                    <a:gradFill flip="none" rotWithShape="1">
                      <a:gsLst>
                        <a:gs pos="16000">
                          <a:schemeClr val="accent2">
                            <a:lumMod val="5000"/>
                            <a:lumOff val="95000"/>
                          </a:schemeClr>
                        </a:gs>
                        <a:gs pos="78000">
                          <a:schemeClr val="accent2">
                            <a:lumMod val="45000"/>
                            <a:lumOff val="55000"/>
                          </a:schemeClr>
                        </a:gs>
                        <a:gs pos="80000">
                          <a:schemeClr val="accent2">
                            <a:lumMod val="45000"/>
                            <a:lumOff val="5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dirty="0"/>
                        <a:t>Bitbucket</a:t>
                      </a:r>
                    </a:p>
                  </a:txBody>
                  <a:tcPr>
                    <a:gradFill flip="none" rotWithShape="1">
                      <a:gsLst>
                        <a:gs pos="16000">
                          <a:schemeClr val="accent2">
                            <a:lumMod val="5000"/>
                            <a:lumOff val="95000"/>
                          </a:schemeClr>
                        </a:gs>
                        <a:gs pos="78000">
                          <a:schemeClr val="accent2">
                            <a:lumMod val="45000"/>
                            <a:lumOff val="55000"/>
                          </a:schemeClr>
                        </a:gs>
                        <a:gs pos="80000">
                          <a:schemeClr val="accent2">
                            <a:lumMod val="45000"/>
                            <a:lumOff val="5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dirty="0"/>
                        <a:t>Blue Prism</a:t>
                      </a:r>
                    </a:p>
                  </a:txBody>
                  <a:tcPr>
                    <a:gradFill flip="none" rotWithShape="1">
                      <a:gsLst>
                        <a:gs pos="16000">
                          <a:schemeClr val="accent2">
                            <a:lumMod val="5000"/>
                            <a:lumOff val="95000"/>
                          </a:schemeClr>
                        </a:gs>
                        <a:gs pos="78000">
                          <a:schemeClr val="accent2">
                            <a:lumMod val="45000"/>
                            <a:lumOff val="55000"/>
                          </a:schemeClr>
                        </a:gs>
                        <a:gs pos="80000">
                          <a:schemeClr val="accent2">
                            <a:lumMod val="45000"/>
                            <a:lumOff val="5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dirty="0"/>
                        <a:t>Mobile App Testing</a:t>
                      </a:r>
                    </a:p>
                  </a:txBody>
                  <a:tcPr>
                    <a:gradFill flip="none" rotWithShape="1">
                      <a:gsLst>
                        <a:gs pos="16000">
                          <a:schemeClr val="accent2">
                            <a:lumMod val="5000"/>
                            <a:lumOff val="95000"/>
                          </a:schemeClr>
                        </a:gs>
                        <a:gs pos="78000">
                          <a:schemeClr val="accent2">
                            <a:lumMod val="45000"/>
                            <a:lumOff val="55000"/>
                          </a:schemeClr>
                        </a:gs>
                        <a:gs pos="80000">
                          <a:schemeClr val="accent2">
                            <a:lumMod val="45000"/>
                            <a:lumOff val="5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073116333"/>
                  </a:ext>
                </a:extLst>
              </a:tr>
              <a:tr h="439420">
                <a:tc>
                  <a:txBody>
                    <a:bodyPr/>
                    <a:lstStyle/>
                    <a:p>
                      <a:r>
                        <a:rPr lang="en-IN" sz="1600" dirty="0"/>
                        <a:t>Typescript</a:t>
                      </a:r>
                    </a:p>
                  </a:txBody>
                  <a:tcPr>
                    <a:gradFill flip="none" rotWithShape="1">
                      <a:gsLst>
                        <a:gs pos="16000">
                          <a:schemeClr val="accent2">
                            <a:lumMod val="5000"/>
                            <a:lumOff val="95000"/>
                          </a:schemeClr>
                        </a:gs>
                        <a:gs pos="78000">
                          <a:schemeClr val="accent2">
                            <a:lumMod val="45000"/>
                            <a:lumOff val="55000"/>
                          </a:schemeClr>
                        </a:gs>
                        <a:gs pos="80000">
                          <a:schemeClr val="accent2">
                            <a:lumMod val="45000"/>
                            <a:lumOff val="5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dirty="0"/>
                        <a:t>Nest.js</a:t>
                      </a:r>
                    </a:p>
                  </a:txBody>
                  <a:tcPr>
                    <a:gradFill flip="none" rotWithShape="1">
                      <a:gsLst>
                        <a:gs pos="16000">
                          <a:schemeClr val="accent2">
                            <a:lumMod val="5000"/>
                            <a:lumOff val="95000"/>
                          </a:schemeClr>
                        </a:gs>
                        <a:gs pos="78000">
                          <a:schemeClr val="accent2">
                            <a:lumMod val="45000"/>
                            <a:lumOff val="55000"/>
                          </a:schemeClr>
                        </a:gs>
                        <a:gs pos="80000">
                          <a:schemeClr val="accent2">
                            <a:lumMod val="45000"/>
                            <a:lumOff val="5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dirty="0"/>
                        <a:t>MongoDB</a:t>
                      </a:r>
                    </a:p>
                  </a:txBody>
                  <a:tcPr>
                    <a:gradFill flip="none" rotWithShape="1">
                      <a:gsLst>
                        <a:gs pos="16000">
                          <a:schemeClr val="accent2">
                            <a:lumMod val="5000"/>
                            <a:lumOff val="95000"/>
                          </a:schemeClr>
                        </a:gs>
                        <a:gs pos="78000">
                          <a:schemeClr val="accent2">
                            <a:lumMod val="45000"/>
                            <a:lumOff val="55000"/>
                          </a:schemeClr>
                        </a:gs>
                        <a:gs pos="80000">
                          <a:schemeClr val="accent2">
                            <a:lumMod val="45000"/>
                            <a:lumOff val="5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dirty="0"/>
                        <a:t>Docker</a:t>
                      </a:r>
                    </a:p>
                  </a:txBody>
                  <a:tcPr>
                    <a:gradFill flip="none" rotWithShape="1">
                      <a:gsLst>
                        <a:gs pos="16000">
                          <a:schemeClr val="accent2">
                            <a:lumMod val="5000"/>
                            <a:lumOff val="95000"/>
                          </a:schemeClr>
                        </a:gs>
                        <a:gs pos="78000">
                          <a:schemeClr val="accent2">
                            <a:lumMod val="45000"/>
                            <a:lumOff val="55000"/>
                          </a:schemeClr>
                        </a:gs>
                        <a:gs pos="80000">
                          <a:schemeClr val="accent2">
                            <a:lumMod val="45000"/>
                            <a:lumOff val="5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dirty="0"/>
                        <a:t>Power Automate</a:t>
                      </a:r>
                    </a:p>
                  </a:txBody>
                  <a:tcPr>
                    <a:gradFill flip="none" rotWithShape="1">
                      <a:gsLst>
                        <a:gs pos="16000">
                          <a:schemeClr val="accent2">
                            <a:lumMod val="5000"/>
                            <a:lumOff val="95000"/>
                          </a:schemeClr>
                        </a:gs>
                        <a:gs pos="78000">
                          <a:schemeClr val="accent2">
                            <a:lumMod val="45000"/>
                            <a:lumOff val="55000"/>
                          </a:schemeClr>
                        </a:gs>
                        <a:gs pos="80000">
                          <a:schemeClr val="accent2">
                            <a:lumMod val="45000"/>
                            <a:lumOff val="5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dirty="0"/>
                        <a:t>Database Testing</a:t>
                      </a:r>
                    </a:p>
                  </a:txBody>
                  <a:tcPr>
                    <a:gradFill flip="none" rotWithShape="1">
                      <a:gsLst>
                        <a:gs pos="16000">
                          <a:schemeClr val="accent2">
                            <a:lumMod val="5000"/>
                            <a:lumOff val="95000"/>
                          </a:schemeClr>
                        </a:gs>
                        <a:gs pos="78000">
                          <a:schemeClr val="accent2">
                            <a:lumMod val="45000"/>
                            <a:lumOff val="55000"/>
                          </a:schemeClr>
                        </a:gs>
                        <a:gs pos="80000">
                          <a:schemeClr val="accent2">
                            <a:lumMod val="45000"/>
                            <a:lumOff val="5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022720175"/>
                  </a:ext>
                </a:extLst>
              </a:tr>
              <a:tr h="439420">
                <a:tc>
                  <a:txBody>
                    <a:bodyPr/>
                    <a:lstStyle/>
                    <a:p>
                      <a:endParaRPr lang="en-IN" sz="1600" dirty="0"/>
                    </a:p>
                  </a:txBody>
                  <a:tcPr>
                    <a:gradFill flip="none" rotWithShape="1">
                      <a:gsLst>
                        <a:gs pos="16000">
                          <a:schemeClr val="accent2">
                            <a:lumMod val="5000"/>
                            <a:lumOff val="95000"/>
                          </a:schemeClr>
                        </a:gs>
                        <a:gs pos="78000">
                          <a:schemeClr val="accent2">
                            <a:lumMod val="45000"/>
                            <a:lumOff val="55000"/>
                          </a:schemeClr>
                        </a:gs>
                        <a:gs pos="80000">
                          <a:schemeClr val="accent2">
                            <a:lumMod val="45000"/>
                            <a:lumOff val="5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dirty="0"/>
                        <a:t>Python</a:t>
                      </a:r>
                    </a:p>
                  </a:txBody>
                  <a:tcPr>
                    <a:gradFill flip="none" rotWithShape="1">
                      <a:gsLst>
                        <a:gs pos="16000">
                          <a:schemeClr val="accent2">
                            <a:lumMod val="5000"/>
                            <a:lumOff val="95000"/>
                          </a:schemeClr>
                        </a:gs>
                        <a:gs pos="78000">
                          <a:schemeClr val="accent2">
                            <a:lumMod val="45000"/>
                            <a:lumOff val="55000"/>
                          </a:schemeClr>
                        </a:gs>
                        <a:gs pos="80000">
                          <a:schemeClr val="accent2">
                            <a:lumMod val="45000"/>
                            <a:lumOff val="5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dirty="0"/>
                        <a:t>Firebase</a:t>
                      </a:r>
                    </a:p>
                  </a:txBody>
                  <a:tcPr>
                    <a:gradFill flip="none" rotWithShape="1">
                      <a:gsLst>
                        <a:gs pos="16000">
                          <a:schemeClr val="accent2">
                            <a:lumMod val="5000"/>
                            <a:lumOff val="95000"/>
                          </a:schemeClr>
                        </a:gs>
                        <a:gs pos="78000">
                          <a:schemeClr val="accent2">
                            <a:lumMod val="45000"/>
                            <a:lumOff val="55000"/>
                          </a:schemeClr>
                        </a:gs>
                        <a:gs pos="80000">
                          <a:schemeClr val="accent2">
                            <a:lumMod val="45000"/>
                            <a:lumOff val="5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dirty="0"/>
                        <a:t>Kubernetes</a:t>
                      </a:r>
                    </a:p>
                  </a:txBody>
                  <a:tcPr>
                    <a:gradFill flip="none" rotWithShape="1">
                      <a:gsLst>
                        <a:gs pos="16000">
                          <a:schemeClr val="accent2">
                            <a:lumMod val="5000"/>
                            <a:lumOff val="95000"/>
                          </a:schemeClr>
                        </a:gs>
                        <a:gs pos="78000">
                          <a:schemeClr val="accent2">
                            <a:lumMod val="45000"/>
                            <a:lumOff val="55000"/>
                          </a:schemeClr>
                        </a:gs>
                        <a:gs pos="80000">
                          <a:schemeClr val="accent2">
                            <a:lumMod val="45000"/>
                            <a:lumOff val="5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 sz="1600" dirty="0"/>
                    </a:p>
                  </a:txBody>
                  <a:tcPr>
                    <a:gradFill flip="none" rotWithShape="1">
                      <a:gsLst>
                        <a:gs pos="16000">
                          <a:schemeClr val="accent2">
                            <a:lumMod val="5000"/>
                            <a:lumOff val="95000"/>
                          </a:schemeClr>
                        </a:gs>
                        <a:gs pos="78000">
                          <a:schemeClr val="accent2">
                            <a:lumMod val="45000"/>
                            <a:lumOff val="55000"/>
                          </a:schemeClr>
                        </a:gs>
                        <a:gs pos="80000">
                          <a:schemeClr val="accent2">
                            <a:lumMod val="45000"/>
                            <a:lumOff val="5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dirty="0"/>
                        <a:t>Automation Testing</a:t>
                      </a:r>
                    </a:p>
                  </a:txBody>
                  <a:tcPr>
                    <a:gradFill flip="none" rotWithShape="1">
                      <a:gsLst>
                        <a:gs pos="16000">
                          <a:schemeClr val="accent2">
                            <a:lumMod val="5000"/>
                            <a:lumOff val="95000"/>
                          </a:schemeClr>
                        </a:gs>
                        <a:gs pos="78000">
                          <a:schemeClr val="accent2">
                            <a:lumMod val="45000"/>
                            <a:lumOff val="55000"/>
                          </a:schemeClr>
                        </a:gs>
                        <a:gs pos="80000">
                          <a:schemeClr val="accent2">
                            <a:lumMod val="45000"/>
                            <a:lumOff val="5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214874875"/>
                  </a:ext>
                </a:extLst>
              </a:tr>
              <a:tr h="439420">
                <a:tc>
                  <a:txBody>
                    <a:bodyPr/>
                    <a:lstStyle/>
                    <a:p>
                      <a:endParaRPr lang="en-IN" sz="1600"/>
                    </a:p>
                  </a:txBody>
                  <a:tcPr>
                    <a:gradFill flip="none" rotWithShape="1">
                      <a:gsLst>
                        <a:gs pos="16000">
                          <a:schemeClr val="accent2">
                            <a:lumMod val="5000"/>
                            <a:lumOff val="95000"/>
                          </a:schemeClr>
                        </a:gs>
                        <a:gs pos="78000">
                          <a:schemeClr val="accent2">
                            <a:lumMod val="45000"/>
                            <a:lumOff val="55000"/>
                          </a:schemeClr>
                        </a:gs>
                        <a:gs pos="80000">
                          <a:schemeClr val="accent2">
                            <a:lumMod val="45000"/>
                            <a:lumOff val="5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dirty="0"/>
                        <a:t>Java</a:t>
                      </a:r>
                    </a:p>
                  </a:txBody>
                  <a:tcPr>
                    <a:gradFill flip="none" rotWithShape="1">
                      <a:gsLst>
                        <a:gs pos="16000">
                          <a:schemeClr val="accent2">
                            <a:lumMod val="5000"/>
                            <a:lumOff val="95000"/>
                          </a:schemeClr>
                        </a:gs>
                        <a:gs pos="78000">
                          <a:schemeClr val="accent2">
                            <a:lumMod val="45000"/>
                            <a:lumOff val="55000"/>
                          </a:schemeClr>
                        </a:gs>
                        <a:gs pos="80000">
                          <a:schemeClr val="accent2">
                            <a:lumMod val="45000"/>
                            <a:lumOff val="5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dirty="0"/>
                        <a:t>DynamoDB</a:t>
                      </a:r>
                    </a:p>
                  </a:txBody>
                  <a:tcPr>
                    <a:gradFill flip="none" rotWithShape="1">
                      <a:gsLst>
                        <a:gs pos="16000">
                          <a:schemeClr val="accent2">
                            <a:lumMod val="5000"/>
                            <a:lumOff val="95000"/>
                          </a:schemeClr>
                        </a:gs>
                        <a:gs pos="78000">
                          <a:schemeClr val="accent2">
                            <a:lumMod val="45000"/>
                            <a:lumOff val="55000"/>
                          </a:schemeClr>
                        </a:gs>
                        <a:gs pos="80000">
                          <a:schemeClr val="accent2">
                            <a:lumMod val="45000"/>
                            <a:lumOff val="5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dirty="0"/>
                        <a:t>Apache</a:t>
                      </a:r>
                    </a:p>
                  </a:txBody>
                  <a:tcPr>
                    <a:gradFill flip="none" rotWithShape="1">
                      <a:gsLst>
                        <a:gs pos="16000">
                          <a:schemeClr val="accent2">
                            <a:lumMod val="5000"/>
                            <a:lumOff val="95000"/>
                          </a:schemeClr>
                        </a:gs>
                        <a:gs pos="78000">
                          <a:schemeClr val="accent2">
                            <a:lumMod val="45000"/>
                            <a:lumOff val="55000"/>
                          </a:schemeClr>
                        </a:gs>
                        <a:gs pos="80000">
                          <a:schemeClr val="accent2">
                            <a:lumMod val="45000"/>
                            <a:lumOff val="5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IN" sz="1600" dirty="0"/>
                    </a:p>
                  </a:txBody>
                  <a:tcPr>
                    <a:gradFill flip="none" rotWithShape="1">
                      <a:gsLst>
                        <a:gs pos="16000">
                          <a:schemeClr val="accent2">
                            <a:lumMod val="5000"/>
                            <a:lumOff val="95000"/>
                          </a:schemeClr>
                        </a:gs>
                        <a:gs pos="78000">
                          <a:schemeClr val="accent2">
                            <a:lumMod val="45000"/>
                            <a:lumOff val="55000"/>
                          </a:schemeClr>
                        </a:gs>
                        <a:gs pos="80000">
                          <a:schemeClr val="accent2">
                            <a:lumMod val="45000"/>
                            <a:lumOff val="5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dirty="0"/>
                        <a:t>Embedded Testing</a:t>
                      </a:r>
                    </a:p>
                  </a:txBody>
                  <a:tcPr>
                    <a:gradFill flip="none" rotWithShape="1">
                      <a:gsLst>
                        <a:gs pos="16000">
                          <a:schemeClr val="accent2">
                            <a:lumMod val="5000"/>
                            <a:lumOff val="95000"/>
                          </a:schemeClr>
                        </a:gs>
                        <a:gs pos="78000">
                          <a:schemeClr val="accent2">
                            <a:lumMod val="45000"/>
                            <a:lumOff val="55000"/>
                          </a:schemeClr>
                        </a:gs>
                        <a:gs pos="80000">
                          <a:schemeClr val="accent2">
                            <a:lumMod val="45000"/>
                            <a:lumOff val="5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134026528"/>
                  </a:ext>
                </a:extLst>
              </a:tr>
            </a:tbl>
          </a:graphicData>
        </a:graphic>
      </p:graphicFrame>
      <p:sp>
        <p:nvSpPr>
          <p:cNvPr id="18" name="Footer Placeholder 12">
            <a:extLst>
              <a:ext uri="{FF2B5EF4-FFF2-40B4-BE49-F238E27FC236}">
                <a16:creationId xmlns:a16="http://schemas.microsoft.com/office/drawing/2014/main" id="{4E964710-2264-D83D-92A8-D920E1A61CBA}"/>
              </a:ext>
            </a:extLst>
          </p:cNvPr>
          <p:cNvSpPr txBox="1">
            <a:spLocks/>
          </p:cNvSpPr>
          <p:nvPr/>
        </p:nvSpPr>
        <p:spPr>
          <a:xfrm>
            <a:off x="0" y="6566307"/>
            <a:ext cx="1219199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>
                <a:solidFill>
                  <a:schemeClr val="bg1">
                    <a:lumMod val="50000"/>
                  </a:schemeClr>
                </a:solidFill>
              </a:rPr>
              <a:t>@2024 Pinus Software Company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9" name="Picture 2" descr="Logo Light ">
            <a:hlinkClick r:id="rId2"/>
            <a:extLst>
              <a:ext uri="{FF2B5EF4-FFF2-40B4-BE49-F238E27FC236}">
                <a16:creationId xmlns:a16="http://schemas.microsoft.com/office/drawing/2014/main" id="{989C6D9B-C9BE-4EBB-83A9-D1F813070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6594" y="116865"/>
            <a:ext cx="2595406" cy="682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2221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Business Contrast 16x9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E3B9166-2E01-44C0-B213-4E36B4FF9306}" vid="{9FB243D3-233B-4EB4-BE37-C505132985D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50925</TotalTime>
  <Words>1074</Words>
  <Application>Microsoft Office PowerPoint</Application>
  <PresentationFormat>Widescreen</PresentationFormat>
  <Paragraphs>257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Arial</vt:lpstr>
      <vt:lpstr>Arial Black</vt:lpstr>
      <vt:lpstr>Arial MT</vt:lpstr>
      <vt:lpstr>Calibri</vt:lpstr>
      <vt:lpstr>Calibri Light</vt:lpstr>
      <vt:lpstr>Franklin Gothic Medium</vt:lpstr>
      <vt:lpstr>Montserrat</vt:lpstr>
      <vt:lpstr>Nunito Sans</vt:lpstr>
      <vt:lpstr>Nunito Sans ExtraLight</vt:lpstr>
      <vt:lpstr>Nunito Sans SemiBold</vt:lpstr>
      <vt:lpstr>Poppins</vt:lpstr>
      <vt:lpstr>Segoe UI</vt:lpstr>
      <vt:lpstr>Office Theme</vt:lpstr>
      <vt:lpstr>Business Contrast 16x9</vt:lpstr>
      <vt:lpstr>PowerPoint Presentation</vt:lpstr>
      <vt:lpstr>Table of Contents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Pricing Model :</vt:lpstr>
      <vt:lpstr>  Enhance Your Growth with Our Development Expertise : </vt:lpstr>
      <vt:lpstr>Our Implementation :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German</dc:creator>
  <cp:keywords/>
  <dc:description/>
  <cp:lastModifiedBy>Venkatraman V</cp:lastModifiedBy>
  <cp:revision>7205</cp:revision>
  <dcterms:created xsi:type="dcterms:W3CDTF">2014-11-12T21:47:38Z</dcterms:created>
  <dcterms:modified xsi:type="dcterms:W3CDTF">2024-12-23T02:36:53Z</dcterms:modified>
  <cp:category/>
</cp:coreProperties>
</file>